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4" r:id="rId1"/>
  </p:sldMasterIdLst>
  <p:sldIdLst>
    <p:sldId id="256" r:id="rId2"/>
    <p:sldId id="257" r:id="rId3"/>
    <p:sldId id="276" r:id="rId4"/>
    <p:sldId id="279" r:id="rId5"/>
    <p:sldId id="269" r:id="rId6"/>
    <p:sldId id="270" r:id="rId7"/>
    <p:sldId id="271" r:id="rId8"/>
    <p:sldId id="259" r:id="rId9"/>
    <p:sldId id="274" r:id="rId10"/>
    <p:sldId id="272" r:id="rId11"/>
    <p:sldId id="258" r:id="rId12"/>
    <p:sldId id="261" r:id="rId13"/>
    <p:sldId id="277" r:id="rId14"/>
    <p:sldId id="278" r:id="rId15"/>
    <p:sldId id="273" r:id="rId16"/>
    <p:sldId id="260" r:id="rId17"/>
    <p:sldId id="280" r:id="rId18"/>
    <p:sldId id="266" r:id="rId19"/>
    <p:sldId id="262" r:id="rId20"/>
    <p:sldId id="265" r:id="rId21"/>
    <p:sldId id="264" r:id="rId22"/>
    <p:sldId id="267" r:id="rId23"/>
    <p:sldId id="26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63E81E-5B20-4021-B6CD-BB2786221544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D3A45D-9526-41A0-B3F2-C24F141724D9}">
      <dgm:prSet phldrT="[Текст]" custT="1"/>
      <dgm:spPr/>
      <dgm:t>
        <a:bodyPr/>
        <a:lstStyle/>
        <a:p>
          <a:r>
            <a:rPr lang="ru-RU" sz="6500" dirty="0"/>
            <a:t>НИК     (</a:t>
          </a:r>
          <a:r>
            <a:rPr lang="ru-RU" sz="3600" dirty="0"/>
            <a:t>Исаев И</a:t>
          </a:r>
          <a:r>
            <a:rPr lang="ru-RU" sz="6500" dirty="0"/>
            <a:t>.)</a:t>
          </a:r>
        </a:p>
      </dgm:t>
    </dgm:pt>
    <dgm:pt modelId="{4E7802C3-4896-4F37-AEDF-3BF95CB58B87}" type="parTrans" cxnId="{C27ACED2-FC0E-44D7-B9CC-779E8D911F7F}">
      <dgm:prSet/>
      <dgm:spPr/>
      <dgm:t>
        <a:bodyPr/>
        <a:lstStyle/>
        <a:p>
          <a:endParaRPr lang="ru-RU"/>
        </a:p>
      </dgm:t>
    </dgm:pt>
    <dgm:pt modelId="{450D78A6-952F-402C-B218-A9C28853C937}" type="sibTrans" cxnId="{C27ACED2-FC0E-44D7-B9CC-779E8D911F7F}">
      <dgm:prSet/>
      <dgm:spPr/>
      <dgm:t>
        <a:bodyPr/>
        <a:lstStyle/>
        <a:p>
          <a:endParaRPr lang="ru-RU"/>
        </a:p>
      </dgm:t>
    </dgm:pt>
    <dgm:pt modelId="{DAA210DE-25A8-4B88-AD66-2024AF8F2500}">
      <dgm:prSet phldrT="[Текст]"/>
      <dgm:spPr/>
      <dgm:t>
        <a:bodyPr/>
        <a:lstStyle/>
        <a:p>
          <a:r>
            <a:rPr lang="ru-RU" dirty="0"/>
            <a:t>Ценности:</a:t>
          </a:r>
        </a:p>
        <a:p>
          <a:r>
            <a:rPr lang="ru-RU" dirty="0"/>
            <a:t>Ценности-знания, ценности-отношения, ценности-цели, ценности-средства, ценности-качества</a:t>
          </a:r>
        </a:p>
        <a:p>
          <a:r>
            <a:rPr lang="ru-RU" dirty="0"/>
            <a:t>Этические ценности</a:t>
          </a:r>
        </a:p>
      </dgm:t>
    </dgm:pt>
    <dgm:pt modelId="{2CAE991A-B1FB-4014-BB88-22119F42481A}" type="parTrans" cxnId="{4E593957-AEC3-450D-A7F6-A5E47937CB86}">
      <dgm:prSet/>
      <dgm:spPr/>
      <dgm:t>
        <a:bodyPr/>
        <a:lstStyle/>
        <a:p>
          <a:endParaRPr lang="ru-RU"/>
        </a:p>
      </dgm:t>
    </dgm:pt>
    <dgm:pt modelId="{662BB1A3-82FF-48A6-B4D2-E5C426FB3C8A}" type="sibTrans" cxnId="{4E593957-AEC3-450D-A7F6-A5E47937CB86}">
      <dgm:prSet/>
      <dgm:spPr/>
      <dgm:t>
        <a:bodyPr/>
        <a:lstStyle/>
        <a:p>
          <a:endParaRPr lang="ru-RU"/>
        </a:p>
      </dgm:t>
    </dgm:pt>
    <dgm:pt modelId="{0BE2ED2D-2F69-46F4-94BC-F6459298031D}">
      <dgm:prSet phldrT="[Текст]"/>
      <dgm:spPr/>
      <dgm:t>
        <a:bodyPr/>
        <a:lstStyle/>
        <a:p>
          <a:r>
            <a:rPr lang="ru-RU" dirty="0"/>
            <a:t>Технологии:</a:t>
          </a:r>
        </a:p>
        <a:p>
          <a:r>
            <a:rPr lang="ru-RU" dirty="0"/>
            <a:t>НД</a:t>
          </a:r>
        </a:p>
        <a:p>
          <a:r>
            <a:rPr lang="ru-RU" dirty="0"/>
            <a:t>НК</a:t>
          </a:r>
        </a:p>
        <a:p>
          <a:endParaRPr lang="ru-RU" dirty="0"/>
        </a:p>
      </dgm:t>
    </dgm:pt>
    <dgm:pt modelId="{5FDF5A3F-5620-4DF7-A845-AFBCE6630064}" type="parTrans" cxnId="{5664F1C3-9D81-4249-8C66-CDB5C1E1001C}">
      <dgm:prSet/>
      <dgm:spPr/>
      <dgm:t>
        <a:bodyPr/>
        <a:lstStyle/>
        <a:p>
          <a:endParaRPr lang="ru-RU"/>
        </a:p>
      </dgm:t>
    </dgm:pt>
    <dgm:pt modelId="{1113681A-7E1F-4BF9-8A0C-AAA57E8A150D}" type="sibTrans" cxnId="{5664F1C3-9D81-4249-8C66-CDB5C1E1001C}">
      <dgm:prSet/>
      <dgm:spPr/>
      <dgm:t>
        <a:bodyPr/>
        <a:lstStyle/>
        <a:p>
          <a:endParaRPr lang="ru-RU"/>
        </a:p>
      </dgm:t>
    </dgm:pt>
    <dgm:pt modelId="{E963D45B-0DBB-4AA2-BDB7-41078E586A77}">
      <dgm:prSet phldrT="[Текст]"/>
      <dgm:spPr/>
      <dgm:t>
        <a:bodyPr/>
        <a:lstStyle/>
        <a:p>
          <a:r>
            <a:rPr lang="ru-RU" dirty="0"/>
            <a:t>Личностные качества</a:t>
          </a:r>
        </a:p>
      </dgm:t>
    </dgm:pt>
    <dgm:pt modelId="{184B2C58-A0BB-4397-8162-9100E764845D}" type="parTrans" cxnId="{43B48A49-5218-48D6-815D-E5E6DFD4B047}">
      <dgm:prSet/>
      <dgm:spPr/>
      <dgm:t>
        <a:bodyPr/>
        <a:lstStyle/>
        <a:p>
          <a:endParaRPr lang="ru-RU"/>
        </a:p>
      </dgm:t>
    </dgm:pt>
    <dgm:pt modelId="{FB7B3C8D-65E4-4AF0-9EC8-E7878FF66F9C}" type="sibTrans" cxnId="{43B48A49-5218-48D6-815D-E5E6DFD4B047}">
      <dgm:prSet/>
      <dgm:spPr/>
      <dgm:t>
        <a:bodyPr/>
        <a:lstStyle/>
        <a:p>
          <a:endParaRPr lang="ru-RU"/>
        </a:p>
      </dgm:t>
    </dgm:pt>
    <dgm:pt modelId="{3B06F6C8-1E4C-4FE5-9050-45C15F668703}" type="pres">
      <dgm:prSet presAssocID="{4463E81E-5B20-4021-B6CD-BB2786221544}" presName="composite" presStyleCnt="0">
        <dgm:presLayoutVars>
          <dgm:chMax val="1"/>
          <dgm:dir/>
          <dgm:resizeHandles val="exact"/>
        </dgm:presLayoutVars>
      </dgm:prSet>
      <dgm:spPr/>
    </dgm:pt>
    <dgm:pt modelId="{23E28101-107D-44FF-AC8B-01B4BD2CA1AA}" type="pres">
      <dgm:prSet presAssocID="{02D3A45D-9526-41A0-B3F2-C24F141724D9}" presName="roof" presStyleLbl="dkBgShp" presStyleIdx="0" presStyleCnt="2"/>
      <dgm:spPr/>
    </dgm:pt>
    <dgm:pt modelId="{15023AAB-FADF-46A5-830C-39653447279C}" type="pres">
      <dgm:prSet presAssocID="{02D3A45D-9526-41A0-B3F2-C24F141724D9}" presName="pillars" presStyleCnt="0"/>
      <dgm:spPr/>
    </dgm:pt>
    <dgm:pt modelId="{F644F227-074A-40D8-8BA7-622976E5CB01}" type="pres">
      <dgm:prSet presAssocID="{02D3A45D-9526-41A0-B3F2-C24F141724D9}" presName="pillar1" presStyleLbl="node1" presStyleIdx="0" presStyleCnt="3">
        <dgm:presLayoutVars>
          <dgm:bulletEnabled val="1"/>
        </dgm:presLayoutVars>
      </dgm:prSet>
      <dgm:spPr/>
    </dgm:pt>
    <dgm:pt modelId="{CE035491-8AE1-4A57-96F6-8194067C65B6}" type="pres">
      <dgm:prSet presAssocID="{0BE2ED2D-2F69-46F4-94BC-F6459298031D}" presName="pillarX" presStyleLbl="node1" presStyleIdx="1" presStyleCnt="3">
        <dgm:presLayoutVars>
          <dgm:bulletEnabled val="1"/>
        </dgm:presLayoutVars>
      </dgm:prSet>
      <dgm:spPr/>
    </dgm:pt>
    <dgm:pt modelId="{45E869C2-49A7-434B-A094-0BA66583B2E9}" type="pres">
      <dgm:prSet presAssocID="{E963D45B-0DBB-4AA2-BDB7-41078E586A77}" presName="pillarX" presStyleLbl="node1" presStyleIdx="2" presStyleCnt="3">
        <dgm:presLayoutVars>
          <dgm:bulletEnabled val="1"/>
        </dgm:presLayoutVars>
      </dgm:prSet>
      <dgm:spPr/>
    </dgm:pt>
    <dgm:pt modelId="{834AC201-5760-484A-A7E3-99EC0BEA8B06}" type="pres">
      <dgm:prSet presAssocID="{02D3A45D-9526-41A0-B3F2-C24F141724D9}" presName="base" presStyleLbl="dkBgShp" presStyleIdx="1" presStyleCnt="2"/>
      <dgm:spPr/>
    </dgm:pt>
  </dgm:ptLst>
  <dgm:cxnLst>
    <dgm:cxn modelId="{43B48A49-5218-48D6-815D-E5E6DFD4B047}" srcId="{02D3A45D-9526-41A0-B3F2-C24F141724D9}" destId="{E963D45B-0DBB-4AA2-BDB7-41078E586A77}" srcOrd="2" destOrd="0" parTransId="{184B2C58-A0BB-4397-8162-9100E764845D}" sibTransId="{FB7B3C8D-65E4-4AF0-9EC8-E7878FF66F9C}"/>
    <dgm:cxn modelId="{E2F8674D-A424-4699-9F1C-2F9D228D8DE7}" type="presOf" srcId="{0BE2ED2D-2F69-46F4-94BC-F6459298031D}" destId="{CE035491-8AE1-4A57-96F6-8194067C65B6}" srcOrd="0" destOrd="0" presId="urn:microsoft.com/office/officeart/2005/8/layout/hList3"/>
    <dgm:cxn modelId="{4E593957-AEC3-450D-A7F6-A5E47937CB86}" srcId="{02D3A45D-9526-41A0-B3F2-C24F141724D9}" destId="{DAA210DE-25A8-4B88-AD66-2024AF8F2500}" srcOrd="0" destOrd="0" parTransId="{2CAE991A-B1FB-4014-BB88-22119F42481A}" sibTransId="{662BB1A3-82FF-48A6-B4D2-E5C426FB3C8A}"/>
    <dgm:cxn modelId="{24A4DFA6-2FC2-4576-893A-421155AC306F}" type="presOf" srcId="{02D3A45D-9526-41A0-B3F2-C24F141724D9}" destId="{23E28101-107D-44FF-AC8B-01B4BD2CA1AA}" srcOrd="0" destOrd="0" presId="urn:microsoft.com/office/officeart/2005/8/layout/hList3"/>
    <dgm:cxn modelId="{5664F1C3-9D81-4249-8C66-CDB5C1E1001C}" srcId="{02D3A45D-9526-41A0-B3F2-C24F141724D9}" destId="{0BE2ED2D-2F69-46F4-94BC-F6459298031D}" srcOrd="1" destOrd="0" parTransId="{5FDF5A3F-5620-4DF7-A845-AFBCE6630064}" sibTransId="{1113681A-7E1F-4BF9-8A0C-AAA57E8A150D}"/>
    <dgm:cxn modelId="{3A0A8FCF-AA8A-4D2B-8C33-E722CD921BCB}" type="presOf" srcId="{E963D45B-0DBB-4AA2-BDB7-41078E586A77}" destId="{45E869C2-49A7-434B-A094-0BA66583B2E9}" srcOrd="0" destOrd="0" presId="urn:microsoft.com/office/officeart/2005/8/layout/hList3"/>
    <dgm:cxn modelId="{9726C4D2-D5B0-412E-829A-76075571FE32}" type="presOf" srcId="{4463E81E-5B20-4021-B6CD-BB2786221544}" destId="{3B06F6C8-1E4C-4FE5-9050-45C15F668703}" srcOrd="0" destOrd="0" presId="urn:microsoft.com/office/officeart/2005/8/layout/hList3"/>
    <dgm:cxn modelId="{C27ACED2-FC0E-44D7-B9CC-779E8D911F7F}" srcId="{4463E81E-5B20-4021-B6CD-BB2786221544}" destId="{02D3A45D-9526-41A0-B3F2-C24F141724D9}" srcOrd="0" destOrd="0" parTransId="{4E7802C3-4896-4F37-AEDF-3BF95CB58B87}" sibTransId="{450D78A6-952F-402C-B218-A9C28853C937}"/>
    <dgm:cxn modelId="{7CC9C2F8-D3A3-4D1E-ACF2-FC60B3FF735E}" type="presOf" srcId="{DAA210DE-25A8-4B88-AD66-2024AF8F2500}" destId="{F644F227-074A-40D8-8BA7-622976E5CB01}" srcOrd="0" destOrd="0" presId="urn:microsoft.com/office/officeart/2005/8/layout/hList3"/>
    <dgm:cxn modelId="{0CAAF6D3-CC54-4608-BE53-9685897106E3}" type="presParOf" srcId="{3B06F6C8-1E4C-4FE5-9050-45C15F668703}" destId="{23E28101-107D-44FF-AC8B-01B4BD2CA1AA}" srcOrd="0" destOrd="0" presId="urn:microsoft.com/office/officeart/2005/8/layout/hList3"/>
    <dgm:cxn modelId="{D7A188E1-E199-4D56-A044-F93EE0CA7D65}" type="presParOf" srcId="{3B06F6C8-1E4C-4FE5-9050-45C15F668703}" destId="{15023AAB-FADF-46A5-830C-39653447279C}" srcOrd="1" destOrd="0" presId="urn:microsoft.com/office/officeart/2005/8/layout/hList3"/>
    <dgm:cxn modelId="{76EDA9EF-CB89-4066-94CF-5F6587BEAEC7}" type="presParOf" srcId="{15023AAB-FADF-46A5-830C-39653447279C}" destId="{F644F227-074A-40D8-8BA7-622976E5CB01}" srcOrd="0" destOrd="0" presId="urn:microsoft.com/office/officeart/2005/8/layout/hList3"/>
    <dgm:cxn modelId="{25E8B080-CF36-478E-BF67-119517BA603C}" type="presParOf" srcId="{15023AAB-FADF-46A5-830C-39653447279C}" destId="{CE035491-8AE1-4A57-96F6-8194067C65B6}" srcOrd="1" destOrd="0" presId="urn:microsoft.com/office/officeart/2005/8/layout/hList3"/>
    <dgm:cxn modelId="{A9C024F0-F8B6-4A87-8CF5-BB03A3A0C9E5}" type="presParOf" srcId="{15023AAB-FADF-46A5-830C-39653447279C}" destId="{45E869C2-49A7-434B-A094-0BA66583B2E9}" srcOrd="2" destOrd="0" presId="urn:microsoft.com/office/officeart/2005/8/layout/hList3"/>
    <dgm:cxn modelId="{E46BEE33-2289-4150-9384-5E800BBAC4E6}" type="presParOf" srcId="{3B06F6C8-1E4C-4FE5-9050-45C15F668703}" destId="{834AC201-5760-484A-A7E3-99EC0BEA8B0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27BB257-F914-4935-9B86-1763F6AFCEE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8B0A5A78-AA64-4A58-843B-BF5E04218E4E}">
      <dgm:prSet phldrT="[Текст]" custT="1"/>
      <dgm:spPr/>
      <dgm:t>
        <a:bodyPr/>
        <a:lstStyle/>
        <a:p>
          <a:r>
            <a:rPr lang="ru-RU" sz="2000"/>
            <a:t>Этикет понимается как:</a:t>
          </a:r>
        </a:p>
      </dgm:t>
    </dgm:pt>
    <dgm:pt modelId="{047F82BD-5CB6-409A-9A8C-2C5240FE1352}" type="parTrans" cxnId="{A44CC1FE-9F54-4B5F-850E-C9FEFBD5B388}">
      <dgm:prSet/>
      <dgm:spPr/>
      <dgm:t>
        <a:bodyPr/>
        <a:lstStyle/>
        <a:p>
          <a:endParaRPr lang="ru-RU"/>
        </a:p>
      </dgm:t>
    </dgm:pt>
    <dgm:pt modelId="{90EA73D6-9901-4F30-BD69-F92D13E9902A}" type="sibTrans" cxnId="{A44CC1FE-9F54-4B5F-850E-C9FEFBD5B388}">
      <dgm:prSet/>
      <dgm:spPr/>
      <dgm:t>
        <a:bodyPr/>
        <a:lstStyle/>
        <a:p>
          <a:endParaRPr lang="ru-RU"/>
        </a:p>
      </dgm:t>
    </dgm:pt>
    <dgm:pt modelId="{94DAC54B-69F2-4899-A16A-5C42816B6E45}">
      <dgm:prSet custT="1"/>
      <dgm:spPr/>
      <dgm:t>
        <a:bodyPr/>
        <a:lstStyle/>
        <a:p>
          <a:r>
            <a:rPr lang="ru-RU" sz="1800"/>
            <a:t>- правила поведения (от «веды» – знание);</a:t>
          </a:r>
        </a:p>
      </dgm:t>
    </dgm:pt>
    <dgm:pt modelId="{54FB5F93-CFC5-4170-AEA3-227B32541EB3}" type="parTrans" cxnId="{9739F746-6294-49EF-A90F-88195A23132A}">
      <dgm:prSet/>
      <dgm:spPr/>
      <dgm:t>
        <a:bodyPr/>
        <a:lstStyle/>
        <a:p>
          <a:endParaRPr lang="ru-RU"/>
        </a:p>
      </dgm:t>
    </dgm:pt>
    <dgm:pt modelId="{5321152B-C240-4D67-AEFA-B52369B07F7B}" type="sibTrans" cxnId="{9739F746-6294-49EF-A90F-88195A23132A}">
      <dgm:prSet/>
      <dgm:spPr/>
      <dgm:t>
        <a:bodyPr/>
        <a:lstStyle/>
        <a:p>
          <a:endParaRPr lang="ru-RU"/>
        </a:p>
      </dgm:t>
    </dgm:pt>
    <dgm:pt modelId="{B176BDB4-A221-446B-BF4B-F67EB0A3EB7A}">
      <dgm:prSet custT="1"/>
      <dgm:spPr/>
      <dgm:t>
        <a:bodyPr/>
        <a:lstStyle/>
        <a:p>
          <a:r>
            <a:rPr lang="ru-RU" sz="2000"/>
            <a:t>- правила вежливости (от «ведать», знать);</a:t>
          </a:r>
        </a:p>
      </dgm:t>
    </dgm:pt>
    <dgm:pt modelId="{BCF913CA-47A3-4530-AAFC-0184EFE7487E}" type="parTrans" cxnId="{033D6F41-1296-437D-B046-61670CF0D4E8}">
      <dgm:prSet/>
      <dgm:spPr/>
      <dgm:t>
        <a:bodyPr/>
        <a:lstStyle/>
        <a:p>
          <a:endParaRPr lang="ru-RU"/>
        </a:p>
      </dgm:t>
    </dgm:pt>
    <dgm:pt modelId="{9BEEC435-75EC-4B7D-B9F7-D6336C8D3F3A}" type="sibTrans" cxnId="{033D6F41-1296-437D-B046-61670CF0D4E8}">
      <dgm:prSet/>
      <dgm:spPr/>
      <dgm:t>
        <a:bodyPr/>
        <a:lstStyle/>
        <a:p>
          <a:endParaRPr lang="ru-RU"/>
        </a:p>
      </dgm:t>
    </dgm:pt>
    <dgm:pt modelId="{967AA198-0F7B-44A7-A5EC-8E844A1DD088}">
      <dgm:prSet custT="1"/>
      <dgm:spPr/>
      <dgm:t>
        <a:bodyPr/>
        <a:lstStyle/>
        <a:p>
          <a:r>
            <a:rPr lang="ru-RU" sz="1800"/>
            <a:t>- правила приличия (от «лик», «образ» – лицо человека);</a:t>
          </a:r>
        </a:p>
      </dgm:t>
    </dgm:pt>
    <dgm:pt modelId="{61B9A191-0D26-4100-B107-8A4696D4E824}" type="parTrans" cxnId="{1E9ACAEC-117F-47D1-A17B-5B34F4FA5C6D}">
      <dgm:prSet/>
      <dgm:spPr/>
      <dgm:t>
        <a:bodyPr/>
        <a:lstStyle/>
        <a:p>
          <a:endParaRPr lang="ru-RU"/>
        </a:p>
      </dgm:t>
    </dgm:pt>
    <dgm:pt modelId="{8A5513BC-3EB1-46D2-A9E3-BEA1477A610D}" type="sibTrans" cxnId="{1E9ACAEC-117F-47D1-A17B-5B34F4FA5C6D}">
      <dgm:prSet/>
      <dgm:spPr/>
      <dgm:t>
        <a:bodyPr/>
        <a:lstStyle/>
        <a:p>
          <a:endParaRPr lang="ru-RU"/>
        </a:p>
      </dgm:t>
    </dgm:pt>
    <dgm:pt modelId="{2533902F-9CFF-465B-B4BF-3A223D144C95}">
      <dgm:prSet/>
      <dgm:spPr/>
      <dgm:t>
        <a:bodyPr/>
        <a:lstStyle/>
        <a:p>
          <a:r>
            <a:rPr lang="ru-RU" dirty="0"/>
            <a:t>- культура поступков и манер («культурный» в отличие от «природный, дикий» означает «созданный человеком, организованный, упорядоченный») [26, с.196-197].</a:t>
          </a:r>
        </a:p>
      </dgm:t>
    </dgm:pt>
    <dgm:pt modelId="{5061BCA2-1BDF-44B2-98D7-5E956E67C70B}" type="parTrans" cxnId="{871B0DE9-C529-45A3-AD3A-0707B75F8141}">
      <dgm:prSet/>
      <dgm:spPr/>
      <dgm:t>
        <a:bodyPr/>
        <a:lstStyle/>
        <a:p>
          <a:endParaRPr lang="ru-RU"/>
        </a:p>
      </dgm:t>
    </dgm:pt>
    <dgm:pt modelId="{E8F2711B-334F-484D-B29A-11CD2DBD4E8C}" type="sibTrans" cxnId="{871B0DE9-C529-45A3-AD3A-0707B75F8141}">
      <dgm:prSet/>
      <dgm:spPr/>
      <dgm:t>
        <a:bodyPr/>
        <a:lstStyle/>
        <a:p>
          <a:endParaRPr lang="ru-RU"/>
        </a:p>
      </dgm:t>
    </dgm:pt>
    <dgm:pt modelId="{9A719190-22E7-4BE5-B6F8-9D5C6577A0CC}" type="pres">
      <dgm:prSet presAssocID="{A27BB257-F914-4935-9B86-1763F6AFCEE7}" presName="CompostProcess" presStyleCnt="0">
        <dgm:presLayoutVars>
          <dgm:dir/>
          <dgm:resizeHandles val="exact"/>
        </dgm:presLayoutVars>
      </dgm:prSet>
      <dgm:spPr/>
    </dgm:pt>
    <dgm:pt modelId="{87DFF521-BBBC-4112-B7F9-03A464331F06}" type="pres">
      <dgm:prSet presAssocID="{A27BB257-F914-4935-9B86-1763F6AFCEE7}" presName="arrow" presStyleLbl="bgShp" presStyleIdx="0" presStyleCnt="1" custLinFactNeighborY="960"/>
      <dgm:spPr/>
    </dgm:pt>
    <dgm:pt modelId="{E4B8BDC3-71A3-4FEF-9035-6A1219C186DF}" type="pres">
      <dgm:prSet presAssocID="{A27BB257-F914-4935-9B86-1763F6AFCEE7}" presName="linearProcess" presStyleCnt="0"/>
      <dgm:spPr/>
    </dgm:pt>
    <dgm:pt modelId="{630CE405-2FE0-4B0D-B622-67128777E251}" type="pres">
      <dgm:prSet presAssocID="{8B0A5A78-AA64-4A58-843B-BF5E04218E4E}" presName="textNode" presStyleLbl="node1" presStyleIdx="0" presStyleCnt="5">
        <dgm:presLayoutVars>
          <dgm:bulletEnabled val="1"/>
        </dgm:presLayoutVars>
      </dgm:prSet>
      <dgm:spPr/>
    </dgm:pt>
    <dgm:pt modelId="{9CE7EAE1-B0AF-45A0-A238-898D1270B8BE}" type="pres">
      <dgm:prSet presAssocID="{90EA73D6-9901-4F30-BD69-F92D13E9902A}" presName="sibTrans" presStyleCnt="0"/>
      <dgm:spPr/>
    </dgm:pt>
    <dgm:pt modelId="{3F67F219-4F9C-46D0-B3D7-8AA910122AF6}" type="pres">
      <dgm:prSet presAssocID="{94DAC54B-69F2-4899-A16A-5C42816B6E45}" presName="textNode" presStyleLbl="node1" presStyleIdx="1" presStyleCnt="5">
        <dgm:presLayoutVars>
          <dgm:bulletEnabled val="1"/>
        </dgm:presLayoutVars>
      </dgm:prSet>
      <dgm:spPr/>
    </dgm:pt>
    <dgm:pt modelId="{9A6FB05D-CF85-4156-9F8F-9693274A9ED6}" type="pres">
      <dgm:prSet presAssocID="{5321152B-C240-4D67-AEFA-B52369B07F7B}" presName="sibTrans" presStyleCnt="0"/>
      <dgm:spPr/>
    </dgm:pt>
    <dgm:pt modelId="{7B73D1FB-C8A9-4BFB-A196-B4D228200037}" type="pres">
      <dgm:prSet presAssocID="{B176BDB4-A221-446B-BF4B-F67EB0A3EB7A}" presName="textNode" presStyleLbl="node1" presStyleIdx="2" presStyleCnt="5">
        <dgm:presLayoutVars>
          <dgm:bulletEnabled val="1"/>
        </dgm:presLayoutVars>
      </dgm:prSet>
      <dgm:spPr/>
    </dgm:pt>
    <dgm:pt modelId="{F3B4DDBA-0BBD-428A-95C0-EAA101CDFC78}" type="pres">
      <dgm:prSet presAssocID="{9BEEC435-75EC-4B7D-B9F7-D6336C8D3F3A}" presName="sibTrans" presStyleCnt="0"/>
      <dgm:spPr/>
    </dgm:pt>
    <dgm:pt modelId="{589A7715-83E9-497B-B18D-3E1A28F6EE38}" type="pres">
      <dgm:prSet presAssocID="{967AA198-0F7B-44A7-A5EC-8E844A1DD088}" presName="textNode" presStyleLbl="node1" presStyleIdx="3" presStyleCnt="5">
        <dgm:presLayoutVars>
          <dgm:bulletEnabled val="1"/>
        </dgm:presLayoutVars>
      </dgm:prSet>
      <dgm:spPr/>
    </dgm:pt>
    <dgm:pt modelId="{03BA9E2E-C401-4D81-8CDB-5023A408E4EF}" type="pres">
      <dgm:prSet presAssocID="{8A5513BC-3EB1-46D2-A9E3-BEA1477A610D}" presName="sibTrans" presStyleCnt="0"/>
      <dgm:spPr/>
    </dgm:pt>
    <dgm:pt modelId="{1C74B5B0-8D3F-48D8-B6D9-C9499153C784}" type="pres">
      <dgm:prSet presAssocID="{2533902F-9CFF-465B-B4BF-3A223D144C95}" presName="textNode" presStyleLbl="node1" presStyleIdx="4" presStyleCnt="5" custScaleY="187809">
        <dgm:presLayoutVars>
          <dgm:bulletEnabled val="1"/>
        </dgm:presLayoutVars>
      </dgm:prSet>
      <dgm:spPr/>
    </dgm:pt>
  </dgm:ptLst>
  <dgm:cxnLst>
    <dgm:cxn modelId="{F5A5943C-0269-4D53-97D9-242FA27BEB07}" type="presOf" srcId="{8B0A5A78-AA64-4A58-843B-BF5E04218E4E}" destId="{630CE405-2FE0-4B0D-B622-67128777E251}" srcOrd="0" destOrd="0" presId="urn:microsoft.com/office/officeart/2005/8/layout/hProcess9"/>
    <dgm:cxn modelId="{033D6F41-1296-437D-B046-61670CF0D4E8}" srcId="{A27BB257-F914-4935-9B86-1763F6AFCEE7}" destId="{B176BDB4-A221-446B-BF4B-F67EB0A3EB7A}" srcOrd="2" destOrd="0" parTransId="{BCF913CA-47A3-4530-AAFC-0184EFE7487E}" sibTransId="{9BEEC435-75EC-4B7D-B9F7-D6336C8D3F3A}"/>
    <dgm:cxn modelId="{9739F746-6294-49EF-A90F-88195A23132A}" srcId="{A27BB257-F914-4935-9B86-1763F6AFCEE7}" destId="{94DAC54B-69F2-4899-A16A-5C42816B6E45}" srcOrd="1" destOrd="0" parTransId="{54FB5F93-CFC5-4170-AEA3-227B32541EB3}" sibTransId="{5321152B-C240-4D67-AEFA-B52369B07F7B}"/>
    <dgm:cxn modelId="{C8F5559B-4710-4BB0-AD1B-FACE57544B32}" type="presOf" srcId="{2533902F-9CFF-465B-B4BF-3A223D144C95}" destId="{1C74B5B0-8D3F-48D8-B6D9-C9499153C784}" srcOrd="0" destOrd="0" presId="urn:microsoft.com/office/officeart/2005/8/layout/hProcess9"/>
    <dgm:cxn modelId="{06CFF9C9-2871-4C4A-A217-38B99D0FFAAF}" type="presOf" srcId="{94DAC54B-69F2-4899-A16A-5C42816B6E45}" destId="{3F67F219-4F9C-46D0-B3D7-8AA910122AF6}" srcOrd="0" destOrd="0" presId="urn:microsoft.com/office/officeart/2005/8/layout/hProcess9"/>
    <dgm:cxn modelId="{D374B7D4-8D4D-4A49-9102-C0E9AC049A75}" type="presOf" srcId="{B176BDB4-A221-446B-BF4B-F67EB0A3EB7A}" destId="{7B73D1FB-C8A9-4BFB-A196-B4D228200037}" srcOrd="0" destOrd="0" presId="urn:microsoft.com/office/officeart/2005/8/layout/hProcess9"/>
    <dgm:cxn modelId="{4B6026D8-964B-49B5-937D-65D11B2E4E94}" type="presOf" srcId="{967AA198-0F7B-44A7-A5EC-8E844A1DD088}" destId="{589A7715-83E9-497B-B18D-3E1A28F6EE38}" srcOrd="0" destOrd="0" presId="urn:microsoft.com/office/officeart/2005/8/layout/hProcess9"/>
    <dgm:cxn modelId="{87F017DB-1422-4AE4-8C86-97A7E4067E2B}" type="presOf" srcId="{A27BB257-F914-4935-9B86-1763F6AFCEE7}" destId="{9A719190-22E7-4BE5-B6F8-9D5C6577A0CC}" srcOrd="0" destOrd="0" presId="urn:microsoft.com/office/officeart/2005/8/layout/hProcess9"/>
    <dgm:cxn modelId="{871B0DE9-C529-45A3-AD3A-0707B75F8141}" srcId="{A27BB257-F914-4935-9B86-1763F6AFCEE7}" destId="{2533902F-9CFF-465B-B4BF-3A223D144C95}" srcOrd="4" destOrd="0" parTransId="{5061BCA2-1BDF-44B2-98D7-5E956E67C70B}" sibTransId="{E8F2711B-334F-484D-B29A-11CD2DBD4E8C}"/>
    <dgm:cxn modelId="{1E9ACAEC-117F-47D1-A17B-5B34F4FA5C6D}" srcId="{A27BB257-F914-4935-9B86-1763F6AFCEE7}" destId="{967AA198-0F7B-44A7-A5EC-8E844A1DD088}" srcOrd="3" destOrd="0" parTransId="{61B9A191-0D26-4100-B107-8A4696D4E824}" sibTransId="{8A5513BC-3EB1-46D2-A9E3-BEA1477A610D}"/>
    <dgm:cxn modelId="{A44CC1FE-9F54-4B5F-850E-C9FEFBD5B388}" srcId="{A27BB257-F914-4935-9B86-1763F6AFCEE7}" destId="{8B0A5A78-AA64-4A58-843B-BF5E04218E4E}" srcOrd="0" destOrd="0" parTransId="{047F82BD-5CB6-409A-9A8C-2C5240FE1352}" sibTransId="{90EA73D6-9901-4F30-BD69-F92D13E9902A}"/>
    <dgm:cxn modelId="{8EB99CE9-E9E9-46FE-A5F2-C2C69FDADF53}" type="presParOf" srcId="{9A719190-22E7-4BE5-B6F8-9D5C6577A0CC}" destId="{87DFF521-BBBC-4112-B7F9-03A464331F06}" srcOrd="0" destOrd="0" presId="urn:microsoft.com/office/officeart/2005/8/layout/hProcess9"/>
    <dgm:cxn modelId="{640D4FCC-9A10-4ED3-9966-930ADB0DD46E}" type="presParOf" srcId="{9A719190-22E7-4BE5-B6F8-9D5C6577A0CC}" destId="{E4B8BDC3-71A3-4FEF-9035-6A1219C186DF}" srcOrd="1" destOrd="0" presId="urn:microsoft.com/office/officeart/2005/8/layout/hProcess9"/>
    <dgm:cxn modelId="{D171D509-9DA8-4B07-B84D-CE94D08CF77C}" type="presParOf" srcId="{E4B8BDC3-71A3-4FEF-9035-6A1219C186DF}" destId="{630CE405-2FE0-4B0D-B622-67128777E251}" srcOrd="0" destOrd="0" presId="urn:microsoft.com/office/officeart/2005/8/layout/hProcess9"/>
    <dgm:cxn modelId="{EC6CB760-78CE-4BB9-B2EA-EB7CB42CE233}" type="presParOf" srcId="{E4B8BDC3-71A3-4FEF-9035-6A1219C186DF}" destId="{9CE7EAE1-B0AF-45A0-A238-898D1270B8BE}" srcOrd="1" destOrd="0" presId="urn:microsoft.com/office/officeart/2005/8/layout/hProcess9"/>
    <dgm:cxn modelId="{C6F81722-8A95-4590-9600-17A2E21BF8A2}" type="presParOf" srcId="{E4B8BDC3-71A3-4FEF-9035-6A1219C186DF}" destId="{3F67F219-4F9C-46D0-B3D7-8AA910122AF6}" srcOrd="2" destOrd="0" presId="urn:microsoft.com/office/officeart/2005/8/layout/hProcess9"/>
    <dgm:cxn modelId="{AEDF1143-D4D1-4F0B-A029-B7561BC5729E}" type="presParOf" srcId="{E4B8BDC3-71A3-4FEF-9035-6A1219C186DF}" destId="{9A6FB05D-CF85-4156-9F8F-9693274A9ED6}" srcOrd="3" destOrd="0" presId="urn:microsoft.com/office/officeart/2005/8/layout/hProcess9"/>
    <dgm:cxn modelId="{DE1A8929-65E5-4177-B9BA-6B2615096D6A}" type="presParOf" srcId="{E4B8BDC3-71A3-4FEF-9035-6A1219C186DF}" destId="{7B73D1FB-C8A9-4BFB-A196-B4D228200037}" srcOrd="4" destOrd="0" presId="urn:microsoft.com/office/officeart/2005/8/layout/hProcess9"/>
    <dgm:cxn modelId="{7B446179-9102-41F3-88BF-505FFB9965A5}" type="presParOf" srcId="{E4B8BDC3-71A3-4FEF-9035-6A1219C186DF}" destId="{F3B4DDBA-0BBD-428A-95C0-EAA101CDFC78}" srcOrd="5" destOrd="0" presId="urn:microsoft.com/office/officeart/2005/8/layout/hProcess9"/>
    <dgm:cxn modelId="{6EE0ED6D-3B38-4173-BD29-D7018BB9FB5B}" type="presParOf" srcId="{E4B8BDC3-71A3-4FEF-9035-6A1219C186DF}" destId="{589A7715-83E9-497B-B18D-3E1A28F6EE38}" srcOrd="6" destOrd="0" presId="urn:microsoft.com/office/officeart/2005/8/layout/hProcess9"/>
    <dgm:cxn modelId="{68BF557B-953F-4E14-8D22-8CDDCD7158DD}" type="presParOf" srcId="{E4B8BDC3-71A3-4FEF-9035-6A1219C186DF}" destId="{03BA9E2E-C401-4D81-8CDB-5023A408E4EF}" srcOrd="7" destOrd="0" presId="urn:microsoft.com/office/officeart/2005/8/layout/hProcess9"/>
    <dgm:cxn modelId="{65B385FE-B374-4352-BA73-E83F0685A146}" type="presParOf" srcId="{E4B8BDC3-71A3-4FEF-9035-6A1219C186DF}" destId="{1C74B5B0-8D3F-48D8-B6D9-C9499153C784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1E5A84C-B3FD-4EDB-866E-4A2DE04FA07A}" type="doc">
      <dgm:prSet loTypeId="urn:microsoft.com/office/officeart/2005/8/layout/radial6" loCatId="cycle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F3789242-A59C-42C7-90A4-9FF0D0BA5302}">
      <dgm:prSet phldrT="[Текст]" custT="1"/>
      <dgm:spPr/>
      <dgm:t>
        <a:bodyPr/>
        <a:lstStyle/>
        <a:p>
          <a:r>
            <a:rPr lang="ru-RU" sz="1800" dirty="0"/>
            <a:t>Управленческая команда</a:t>
          </a:r>
        </a:p>
      </dgm:t>
    </dgm:pt>
    <dgm:pt modelId="{E6B3DE8E-FB6D-44B3-9114-B8FE83EC5037}" type="parTrans" cxnId="{91544BED-3904-4C0D-A614-13DCF5C2C0A0}">
      <dgm:prSet/>
      <dgm:spPr/>
      <dgm:t>
        <a:bodyPr/>
        <a:lstStyle/>
        <a:p>
          <a:endParaRPr lang="ru-RU" sz="4400"/>
        </a:p>
      </dgm:t>
    </dgm:pt>
    <dgm:pt modelId="{79050B7D-56A0-4A1D-9E23-05B67FC40A8A}" type="sibTrans" cxnId="{91544BED-3904-4C0D-A614-13DCF5C2C0A0}">
      <dgm:prSet/>
      <dgm:spPr/>
      <dgm:t>
        <a:bodyPr/>
        <a:lstStyle/>
        <a:p>
          <a:endParaRPr lang="ru-RU" sz="4400"/>
        </a:p>
      </dgm:t>
    </dgm:pt>
    <dgm:pt modelId="{D531B2E9-D1E9-467B-8C12-1B28836A3A61}">
      <dgm:prSet phldrT="[Текст]" custT="1"/>
      <dgm:spPr/>
      <dgm:t>
        <a:bodyPr/>
        <a:lstStyle/>
        <a:p>
          <a:r>
            <a:rPr lang="ru-RU" sz="1200" dirty="0"/>
            <a:t>Формирователь</a:t>
          </a:r>
        </a:p>
      </dgm:t>
    </dgm:pt>
    <dgm:pt modelId="{D7DD9236-744B-4E35-AB17-8AD522D61B3C}" type="parTrans" cxnId="{6FB0A046-6527-4781-B22E-FFAE862D3340}">
      <dgm:prSet/>
      <dgm:spPr/>
      <dgm:t>
        <a:bodyPr/>
        <a:lstStyle/>
        <a:p>
          <a:endParaRPr lang="ru-RU" sz="4400"/>
        </a:p>
      </dgm:t>
    </dgm:pt>
    <dgm:pt modelId="{7E592C2F-F952-4F7E-881D-B19F95BCA0C6}" type="sibTrans" cxnId="{6FB0A046-6527-4781-B22E-FFAE862D3340}">
      <dgm:prSet/>
      <dgm:spPr/>
      <dgm:t>
        <a:bodyPr/>
        <a:lstStyle/>
        <a:p>
          <a:endParaRPr lang="ru-RU" sz="4400"/>
        </a:p>
      </dgm:t>
    </dgm:pt>
    <dgm:pt modelId="{7D23AD6B-C7EE-4D2C-9042-0D68EAE24A24}">
      <dgm:prSet phldrT="[Текст]" custT="1"/>
      <dgm:spPr/>
      <dgm:t>
        <a:bodyPr/>
        <a:lstStyle/>
        <a:p>
          <a:r>
            <a:rPr lang="ru-RU" sz="1200" dirty="0"/>
            <a:t>Исследова-тель ресурсов</a:t>
          </a:r>
        </a:p>
      </dgm:t>
    </dgm:pt>
    <dgm:pt modelId="{CD9AC6C6-89C5-48D8-87DB-F080067ADFC9}" type="parTrans" cxnId="{A8CDD8CA-C8B7-420D-81A5-29798A2184F2}">
      <dgm:prSet/>
      <dgm:spPr/>
      <dgm:t>
        <a:bodyPr/>
        <a:lstStyle/>
        <a:p>
          <a:endParaRPr lang="ru-RU" sz="4400"/>
        </a:p>
      </dgm:t>
    </dgm:pt>
    <dgm:pt modelId="{1179384E-83EB-47A0-984E-19D002732DCB}" type="sibTrans" cxnId="{A8CDD8CA-C8B7-420D-81A5-29798A2184F2}">
      <dgm:prSet/>
      <dgm:spPr/>
      <dgm:t>
        <a:bodyPr/>
        <a:lstStyle/>
        <a:p>
          <a:endParaRPr lang="ru-RU" sz="4400"/>
        </a:p>
      </dgm:t>
    </dgm:pt>
    <dgm:pt modelId="{3168F1B3-15A2-474F-8D79-DD02A6F06652}">
      <dgm:prSet phldrT="[Текст]" custT="1"/>
      <dgm:spPr/>
      <dgm:t>
        <a:bodyPr/>
        <a:lstStyle/>
        <a:p>
          <a:r>
            <a:rPr lang="ru-RU" sz="1200" dirty="0"/>
            <a:t>Генератор идей</a:t>
          </a:r>
        </a:p>
      </dgm:t>
    </dgm:pt>
    <dgm:pt modelId="{3C056655-AA8B-42CE-B874-76F18122D50D}" type="parTrans" cxnId="{1F915657-2914-430D-9A3A-43BCF2F1A811}">
      <dgm:prSet/>
      <dgm:spPr/>
      <dgm:t>
        <a:bodyPr/>
        <a:lstStyle/>
        <a:p>
          <a:endParaRPr lang="ru-RU" sz="4400"/>
        </a:p>
      </dgm:t>
    </dgm:pt>
    <dgm:pt modelId="{FBED74D6-9EBB-475C-A047-93BC3F282BDD}" type="sibTrans" cxnId="{1F915657-2914-430D-9A3A-43BCF2F1A811}">
      <dgm:prSet/>
      <dgm:spPr/>
      <dgm:t>
        <a:bodyPr/>
        <a:lstStyle/>
        <a:p>
          <a:endParaRPr lang="ru-RU" sz="4400"/>
        </a:p>
      </dgm:t>
    </dgm:pt>
    <dgm:pt modelId="{CC505EB4-9838-4289-8FA9-2A56BFE40378}">
      <dgm:prSet phldrT="[Текст]" custT="1"/>
      <dgm:spPr/>
      <dgm:t>
        <a:bodyPr/>
        <a:lstStyle/>
        <a:p>
          <a:r>
            <a:rPr lang="ru-RU" sz="1200" dirty="0"/>
            <a:t>Председатель</a:t>
          </a:r>
        </a:p>
      </dgm:t>
    </dgm:pt>
    <dgm:pt modelId="{29BB55AB-EBC6-4834-BCF7-B5F67EB4AD13}" type="parTrans" cxnId="{8AAAF157-2297-461E-B83A-9101AE408CB5}">
      <dgm:prSet/>
      <dgm:spPr/>
      <dgm:t>
        <a:bodyPr/>
        <a:lstStyle/>
        <a:p>
          <a:endParaRPr lang="ru-RU" sz="4400"/>
        </a:p>
      </dgm:t>
    </dgm:pt>
    <dgm:pt modelId="{799352D5-C104-48A8-8DC0-65A1C311CA36}" type="sibTrans" cxnId="{8AAAF157-2297-461E-B83A-9101AE408CB5}">
      <dgm:prSet/>
      <dgm:spPr/>
      <dgm:t>
        <a:bodyPr/>
        <a:lstStyle/>
        <a:p>
          <a:endParaRPr lang="ru-RU" sz="4400"/>
        </a:p>
      </dgm:t>
    </dgm:pt>
    <dgm:pt modelId="{3E5AB9F0-0A5F-4D94-952A-5787E4F40929}">
      <dgm:prSet phldrT="[Текст]"/>
      <dgm:spPr/>
      <dgm:t>
        <a:bodyPr/>
        <a:lstStyle/>
        <a:p>
          <a:endParaRPr lang="ru-RU" sz="4400" dirty="0"/>
        </a:p>
      </dgm:t>
    </dgm:pt>
    <dgm:pt modelId="{60619361-3BAC-43D4-9138-52F3C01B2506}" type="parTrans" cxnId="{F3919AA7-BEA2-4572-A271-C2BC7B2BE9FE}">
      <dgm:prSet/>
      <dgm:spPr/>
      <dgm:t>
        <a:bodyPr/>
        <a:lstStyle/>
        <a:p>
          <a:endParaRPr lang="ru-RU" sz="4400"/>
        </a:p>
      </dgm:t>
    </dgm:pt>
    <dgm:pt modelId="{B575B0A4-ACED-4F27-9CD8-75DBD5C35E67}" type="sibTrans" cxnId="{F3919AA7-BEA2-4572-A271-C2BC7B2BE9FE}">
      <dgm:prSet/>
      <dgm:spPr/>
      <dgm:t>
        <a:bodyPr/>
        <a:lstStyle/>
        <a:p>
          <a:endParaRPr lang="ru-RU" sz="4400"/>
        </a:p>
      </dgm:t>
    </dgm:pt>
    <dgm:pt modelId="{8B8D3831-77CA-4EE4-982B-AEB4D5738621}">
      <dgm:prSet phldrT="[Текст]" custT="1"/>
      <dgm:spPr/>
      <dgm:t>
        <a:bodyPr/>
        <a:lstStyle/>
        <a:p>
          <a:r>
            <a:rPr lang="ru-RU" sz="1200" dirty="0"/>
            <a:t>Завершитель</a:t>
          </a:r>
        </a:p>
      </dgm:t>
    </dgm:pt>
    <dgm:pt modelId="{0919EDAF-C8B6-496F-B782-228B2727C46B}" type="parTrans" cxnId="{DEC2F384-21A4-4118-8CA4-9DFEDADB8A48}">
      <dgm:prSet/>
      <dgm:spPr/>
      <dgm:t>
        <a:bodyPr/>
        <a:lstStyle/>
        <a:p>
          <a:endParaRPr lang="ru-RU" sz="4400"/>
        </a:p>
      </dgm:t>
    </dgm:pt>
    <dgm:pt modelId="{68404129-F8E0-4BDB-9F98-D866F89AF981}" type="sibTrans" cxnId="{DEC2F384-21A4-4118-8CA4-9DFEDADB8A48}">
      <dgm:prSet/>
      <dgm:spPr/>
      <dgm:t>
        <a:bodyPr/>
        <a:lstStyle/>
        <a:p>
          <a:endParaRPr lang="ru-RU" sz="4400"/>
        </a:p>
      </dgm:t>
    </dgm:pt>
    <dgm:pt modelId="{175CDD0D-2ED0-4972-80C1-D78C105B996D}">
      <dgm:prSet phldrT="[Текст]" custT="1"/>
      <dgm:spPr/>
      <dgm:t>
        <a:bodyPr/>
        <a:lstStyle/>
        <a:p>
          <a:r>
            <a:rPr lang="ru-RU" sz="1200" dirty="0"/>
            <a:t>Организатор работ</a:t>
          </a:r>
        </a:p>
      </dgm:t>
    </dgm:pt>
    <dgm:pt modelId="{8D5EB197-967A-41E8-9D64-A545DCD64C34}" type="parTrans" cxnId="{2015FAC9-E281-4F21-B9EE-A52C05AF24C6}">
      <dgm:prSet/>
      <dgm:spPr/>
      <dgm:t>
        <a:bodyPr/>
        <a:lstStyle/>
        <a:p>
          <a:endParaRPr lang="ru-RU" sz="4400"/>
        </a:p>
      </dgm:t>
    </dgm:pt>
    <dgm:pt modelId="{3A62746B-A585-4007-BF68-E92CA05ADCDC}" type="sibTrans" cxnId="{2015FAC9-E281-4F21-B9EE-A52C05AF24C6}">
      <dgm:prSet/>
      <dgm:spPr/>
      <dgm:t>
        <a:bodyPr/>
        <a:lstStyle/>
        <a:p>
          <a:endParaRPr lang="ru-RU" sz="4400"/>
        </a:p>
      </dgm:t>
    </dgm:pt>
    <dgm:pt modelId="{11BAAA01-290B-49E0-B4BA-CA3D33D9FF24}">
      <dgm:prSet phldrT="[Текст]" custT="1"/>
      <dgm:spPr/>
      <dgm:t>
        <a:bodyPr/>
        <a:lstStyle/>
        <a:p>
          <a:r>
            <a:rPr lang="ru-RU" sz="1200" dirty="0"/>
            <a:t>Оценщик идей</a:t>
          </a:r>
        </a:p>
      </dgm:t>
    </dgm:pt>
    <dgm:pt modelId="{2A611FF3-D7C7-4043-A2E4-DBDAD7825B1F}" type="parTrans" cxnId="{BCC6885C-2364-4AD1-9E0A-3EA05E0ED180}">
      <dgm:prSet/>
      <dgm:spPr/>
      <dgm:t>
        <a:bodyPr/>
        <a:lstStyle/>
        <a:p>
          <a:endParaRPr lang="ru-RU" sz="4400"/>
        </a:p>
      </dgm:t>
    </dgm:pt>
    <dgm:pt modelId="{67E3CA32-3B93-45AA-AFB1-C78373C70C90}" type="sibTrans" cxnId="{BCC6885C-2364-4AD1-9E0A-3EA05E0ED180}">
      <dgm:prSet/>
      <dgm:spPr/>
      <dgm:t>
        <a:bodyPr/>
        <a:lstStyle/>
        <a:p>
          <a:endParaRPr lang="ru-RU" sz="4400"/>
        </a:p>
      </dgm:t>
    </dgm:pt>
    <dgm:pt modelId="{2ECB612E-C9E5-411E-BFFB-593111675371}">
      <dgm:prSet phldrT="[Текст]" custT="1"/>
      <dgm:spPr/>
      <dgm:t>
        <a:bodyPr/>
        <a:lstStyle/>
        <a:p>
          <a:r>
            <a:rPr lang="ru-RU" sz="1200" dirty="0"/>
            <a:t>Организатор группы</a:t>
          </a:r>
        </a:p>
      </dgm:t>
    </dgm:pt>
    <dgm:pt modelId="{D8540B27-6437-4124-AA7A-0B07825CDDCE}" type="parTrans" cxnId="{EF75FAFE-29FC-443F-B585-82C20C497A48}">
      <dgm:prSet/>
      <dgm:spPr/>
      <dgm:t>
        <a:bodyPr/>
        <a:lstStyle/>
        <a:p>
          <a:endParaRPr lang="ru-RU" sz="4400"/>
        </a:p>
      </dgm:t>
    </dgm:pt>
    <dgm:pt modelId="{86BEF68E-C0B5-4A29-B79D-3999B5C94380}" type="sibTrans" cxnId="{EF75FAFE-29FC-443F-B585-82C20C497A48}">
      <dgm:prSet/>
      <dgm:spPr/>
      <dgm:t>
        <a:bodyPr/>
        <a:lstStyle/>
        <a:p>
          <a:endParaRPr lang="ru-RU" sz="4400"/>
        </a:p>
      </dgm:t>
    </dgm:pt>
    <dgm:pt modelId="{4DF85A01-3378-4C4D-A36C-26308D07FA4D}" type="pres">
      <dgm:prSet presAssocID="{61E5A84C-B3FD-4EDB-866E-4A2DE04FA07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3C9E34D-3C47-43F9-9403-200DEB5CE2FD}" type="pres">
      <dgm:prSet presAssocID="{F3789242-A59C-42C7-90A4-9FF0D0BA5302}" presName="centerShape" presStyleLbl="node0" presStyleIdx="0" presStyleCnt="1" custScaleX="296941"/>
      <dgm:spPr/>
    </dgm:pt>
    <dgm:pt modelId="{202D1E44-1945-4014-9F94-6521C084639F}" type="pres">
      <dgm:prSet presAssocID="{D531B2E9-D1E9-467B-8C12-1B28836A3A61}" presName="node" presStyleLbl="node1" presStyleIdx="0" presStyleCnt="8" custScaleX="255476" custRadScaleRad="116643" custRadScaleInc="247120">
        <dgm:presLayoutVars>
          <dgm:bulletEnabled val="1"/>
        </dgm:presLayoutVars>
      </dgm:prSet>
      <dgm:spPr/>
    </dgm:pt>
    <dgm:pt modelId="{E0FE41A3-DFAE-41FA-8710-085028C9B37A}" type="pres">
      <dgm:prSet presAssocID="{D531B2E9-D1E9-467B-8C12-1B28836A3A61}" presName="dummy" presStyleCnt="0"/>
      <dgm:spPr/>
    </dgm:pt>
    <dgm:pt modelId="{11318A49-59FD-46E5-B737-79DA24E6C6CB}" type="pres">
      <dgm:prSet presAssocID="{7E592C2F-F952-4F7E-881D-B19F95BCA0C6}" presName="sibTrans" presStyleLbl="sibTrans2D1" presStyleIdx="0" presStyleCnt="8"/>
      <dgm:spPr/>
    </dgm:pt>
    <dgm:pt modelId="{C8FDE223-5D97-4F37-BEB4-0C6DDF2A8C1D}" type="pres">
      <dgm:prSet presAssocID="{11BAAA01-290B-49E0-B4BA-CA3D33D9FF24}" presName="node" presStyleLbl="node1" presStyleIdx="1" presStyleCnt="8" custScaleX="242817" custRadScaleRad="173535" custRadScaleInc="207326">
        <dgm:presLayoutVars>
          <dgm:bulletEnabled val="1"/>
        </dgm:presLayoutVars>
      </dgm:prSet>
      <dgm:spPr/>
    </dgm:pt>
    <dgm:pt modelId="{CC0B0B9F-92F7-49A5-98EA-2C07BDDF190F}" type="pres">
      <dgm:prSet presAssocID="{11BAAA01-290B-49E0-B4BA-CA3D33D9FF24}" presName="dummy" presStyleCnt="0"/>
      <dgm:spPr/>
    </dgm:pt>
    <dgm:pt modelId="{5CE1E2C6-6A64-49F0-BC95-B4B21E9BB6BD}" type="pres">
      <dgm:prSet presAssocID="{67E3CA32-3B93-45AA-AFB1-C78373C70C90}" presName="sibTrans" presStyleLbl="sibTrans2D1" presStyleIdx="1" presStyleCnt="8"/>
      <dgm:spPr/>
    </dgm:pt>
    <dgm:pt modelId="{A16A99C8-82BC-400B-B1BF-4104512C983C}" type="pres">
      <dgm:prSet presAssocID="{2ECB612E-C9E5-411E-BFFB-593111675371}" presName="node" presStyleLbl="node1" presStyleIdx="2" presStyleCnt="8" custScaleX="246754" custRadScaleRad="165355" custRadScaleInc="58036">
        <dgm:presLayoutVars>
          <dgm:bulletEnabled val="1"/>
        </dgm:presLayoutVars>
      </dgm:prSet>
      <dgm:spPr/>
    </dgm:pt>
    <dgm:pt modelId="{2682C5DA-7F18-4E33-8CC3-292F9A5C8612}" type="pres">
      <dgm:prSet presAssocID="{2ECB612E-C9E5-411E-BFFB-593111675371}" presName="dummy" presStyleCnt="0"/>
      <dgm:spPr/>
    </dgm:pt>
    <dgm:pt modelId="{D38226D0-746E-4D14-8F0F-CDED8B47C894}" type="pres">
      <dgm:prSet presAssocID="{86BEF68E-C0B5-4A29-B79D-3999B5C94380}" presName="sibTrans" presStyleLbl="sibTrans2D1" presStyleIdx="2" presStyleCnt="8" custScaleX="157240" custLinFactNeighborX="-24738" custLinFactNeighborY="526"/>
      <dgm:spPr/>
    </dgm:pt>
    <dgm:pt modelId="{B292B008-FB1A-4983-B0A2-864479379B5A}" type="pres">
      <dgm:prSet presAssocID="{8B8D3831-77CA-4EE4-982B-AEB4D5738621}" presName="node" presStyleLbl="node1" presStyleIdx="3" presStyleCnt="8" custScaleX="257207" custRadScaleRad="134885" custRadScaleInc="-27593">
        <dgm:presLayoutVars>
          <dgm:bulletEnabled val="1"/>
        </dgm:presLayoutVars>
      </dgm:prSet>
      <dgm:spPr/>
    </dgm:pt>
    <dgm:pt modelId="{569B1F6F-3096-4159-8D88-0D1CCDAD5415}" type="pres">
      <dgm:prSet presAssocID="{8B8D3831-77CA-4EE4-982B-AEB4D5738621}" presName="dummy" presStyleCnt="0"/>
      <dgm:spPr/>
    </dgm:pt>
    <dgm:pt modelId="{529948FA-F44F-4393-97B7-FE79008D56FB}" type="pres">
      <dgm:prSet presAssocID="{68404129-F8E0-4BDB-9F98-D866F89AF981}" presName="sibTrans" presStyleLbl="sibTrans2D1" presStyleIdx="3" presStyleCnt="8" custScaleY="66618"/>
      <dgm:spPr/>
    </dgm:pt>
    <dgm:pt modelId="{4115D347-9D8F-4D10-927E-FFF52D4ADF6D}" type="pres">
      <dgm:prSet presAssocID="{7D23AD6B-C7EE-4D2C-9042-0D68EAE24A24}" presName="node" presStyleLbl="node1" presStyleIdx="4" presStyleCnt="8" custScaleX="248942" custRadScaleRad="129857" custRadScaleInc="264140">
        <dgm:presLayoutVars>
          <dgm:bulletEnabled val="1"/>
        </dgm:presLayoutVars>
      </dgm:prSet>
      <dgm:spPr/>
    </dgm:pt>
    <dgm:pt modelId="{D47337D3-C8C1-4905-951C-F631E2399C3A}" type="pres">
      <dgm:prSet presAssocID="{7D23AD6B-C7EE-4D2C-9042-0D68EAE24A24}" presName="dummy" presStyleCnt="0"/>
      <dgm:spPr/>
    </dgm:pt>
    <dgm:pt modelId="{B1E9F873-094F-4627-B7E4-17FF9C7BD3B1}" type="pres">
      <dgm:prSet presAssocID="{1179384E-83EB-47A0-984E-19D002732DCB}" presName="sibTrans" presStyleLbl="sibTrans2D1" presStyleIdx="4" presStyleCnt="8"/>
      <dgm:spPr/>
    </dgm:pt>
    <dgm:pt modelId="{63311AA8-41EA-4492-857C-D145A3F7B5F5}" type="pres">
      <dgm:prSet presAssocID="{175CDD0D-2ED0-4972-80C1-D78C105B996D}" presName="node" presStyleLbl="node1" presStyleIdx="5" presStyleCnt="8" custScaleX="243338" custRadScaleRad="160805" custRadScaleInc="217037">
        <dgm:presLayoutVars>
          <dgm:bulletEnabled val="1"/>
        </dgm:presLayoutVars>
      </dgm:prSet>
      <dgm:spPr/>
    </dgm:pt>
    <dgm:pt modelId="{B6484F6A-B2E0-46BD-892F-D1237E2CF775}" type="pres">
      <dgm:prSet presAssocID="{175CDD0D-2ED0-4972-80C1-D78C105B996D}" presName="dummy" presStyleCnt="0"/>
      <dgm:spPr/>
    </dgm:pt>
    <dgm:pt modelId="{434F13E1-4D8B-442F-BD35-1D54EEE26F96}" type="pres">
      <dgm:prSet presAssocID="{3A62746B-A585-4007-BF68-E92CA05ADCDC}" presName="sibTrans" presStyleLbl="sibTrans2D1" presStyleIdx="5" presStyleCnt="8" custScaleX="86045" custLinFactNeighborX="-16843" custLinFactNeighborY="3158"/>
      <dgm:spPr/>
    </dgm:pt>
    <dgm:pt modelId="{B1DA197B-C639-49E0-BF00-55424481374A}" type="pres">
      <dgm:prSet presAssocID="{3168F1B3-15A2-474F-8D79-DD02A6F06652}" presName="node" presStyleLbl="node1" presStyleIdx="6" presStyleCnt="8" custScaleX="221150" custRadScaleRad="140163" custRadScaleInc="115384">
        <dgm:presLayoutVars>
          <dgm:bulletEnabled val="1"/>
        </dgm:presLayoutVars>
      </dgm:prSet>
      <dgm:spPr/>
    </dgm:pt>
    <dgm:pt modelId="{066D7A1E-3317-4097-9AD7-55B93306AF17}" type="pres">
      <dgm:prSet presAssocID="{3168F1B3-15A2-474F-8D79-DD02A6F06652}" presName="dummy" presStyleCnt="0"/>
      <dgm:spPr/>
    </dgm:pt>
    <dgm:pt modelId="{40DE764D-3093-421F-8C6E-841527E06595}" type="pres">
      <dgm:prSet presAssocID="{FBED74D6-9EBB-475C-A047-93BC3F282BDD}" presName="sibTrans" presStyleLbl="sibTrans2D1" presStyleIdx="6" presStyleCnt="8" custScaleX="137230"/>
      <dgm:spPr/>
    </dgm:pt>
    <dgm:pt modelId="{F629B407-D9C6-4096-B1C3-D7E28438644E}" type="pres">
      <dgm:prSet presAssocID="{CC505EB4-9838-4289-8FA9-2A56BFE40378}" presName="node" presStyleLbl="node1" presStyleIdx="7" presStyleCnt="8" custScaleX="249053" custRadScaleRad="116936" custRadScaleInc="59435">
        <dgm:presLayoutVars>
          <dgm:bulletEnabled val="1"/>
        </dgm:presLayoutVars>
      </dgm:prSet>
      <dgm:spPr/>
    </dgm:pt>
    <dgm:pt modelId="{617764EE-EAE7-41AE-A79E-EF92C8086B0E}" type="pres">
      <dgm:prSet presAssocID="{CC505EB4-9838-4289-8FA9-2A56BFE40378}" presName="dummy" presStyleCnt="0"/>
      <dgm:spPr/>
    </dgm:pt>
    <dgm:pt modelId="{C7EE2E79-B907-41B2-94F0-5D66E6538347}" type="pres">
      <dgm:prSet presAssocID="{799352D5-C104-48A8-8DC0-65A1C311CA36}" presName="sibTrans" presStyleLbl="sibTrans2D1" presStyleIdx="7" presStyleCnt="8"/>
      <dgm:spPr/>
    </dgm:pt>
  </dgm:ptLst>
  <dgm:cxnLst>
    <dgm:cxn modelId="{04E53B0E-A90F-4866-B94B-B526BFCFA99A}" type="presOf" srcId="{2ECB612E-C9E5-411E-BFFB-593111675371}" destId="{A16A99C8-82BC-400B-B1BF-4104512C983C}" srcOrd="0" destOrd="0" presId="urn:microsoft.com/office/officeart/2005/8/layout/radial6"/>
    <dgm:cxn modelId="{0632D30E-0B1A-4E1B-A310-7A8593E6BD59}" type="presOf" srcId="{FBED74D6-9EBB-475C-A047-93BC3F282BDD}" destId="{40DE764D-3093-421F-8C6E-841527E06595}" srcOrd="0" destOrd="0" presId="urn:microsoft.com/office/officeart/2005/8/layout/radial6"/>
    <dgm:cxn modelId="{818A4B1F-CE4E-440A-BD76-50DDF01260DB}" type="presOf" srcId="{7D23AD6B-C7EE-4D2C-9042-0D68EAE24A24}" destId="{4115D347-9D8F-4D10-927E-FFF52D4ADF6D}" srcOrd="0" destOrd="0" presId="urn:microsoft.com/office/officeart/2005/8/layout/radial6"/>
    <dgm:cxn modelId="{560FCF24-E68D-4074-9923-A35EFDBBB273}" type="presOf" srcId="{86BEF68E-C0B5-4A29-B79D-3999B5C94380}" destId="{D38226D0-746E-4D14-8F0F-CDED8B47C894}" srcOrd="0" destOrd="0" presId="urn:microsoft.com/office/officeart/2005/8/layout/radial6"/>
    <dgm:cxn modelId="{1990DC36-E1EB-43FE-80E3-3B0D4C32C340}" type="presOf" srcId="{1179384E-83EB-47A0-984E-19D002732DCB}" destId="{B1E9F873-094F-4627-B7E4-17FF9C7BD3B1}" srcOrd="0" destOrd="0" presId="urn:microsoft.com/office/officeart/2005/8/layout/radial6"/>
    <dgm:cxn modelId="{BCC6885C-2364-4AD1-9E0A-3EA05E0ED180}" srcId="{F3789242-A59C-42C7-90A4-9FF0D0BA5302}" destId="{11BAAA01-290B-49E0-B4BA-CA3D33D9FF24}" srcOrd="1" destOrd="0" parTransId="{2A611FF3-D7C7-4043-A2E4-DBDAD7825B1F}" sibTransId="{67E3CA32-3B93-45AA-AFB1-C78373C70C90}"/>
    <dgm:cxn modelId="{6FB0A046-6527-4781-B22E-FFAE862D3340}" srcId="{F3789242-A59C-42C7-90A4-9FF0D0BA5302}" destId="{D531B2E9-D1E9-467B-8C12-1B28836A3A61}" srcOrd="0" destOrd="0" parTransId="{D7DD9236-744B-4E35-AB17-8AD522D61B3C}" sibTransId="{7E592C2F-F952-4F7E-881D-B19F95BCA0C6}"/>
    <dgm:cxn modelId="{F9A11C47-72E5-4657-BA67-EC62B1712869}" type="presOf" srcId="{D531B2E9-D1E9-467B-8C12-1B28836A3A61}" destId="{202D1E44-1945-4014-9F94-6521C084639F}" srcOrd="0" destOrd="0" presId="urn:microsoft.com/office/officeart/2005/8/layout/radial6"/>
    <dgm:cxn modelId="{2C799473-31BA-4606-9ED3-1B170D1BD05B}" type="presOf" srcId="{CC505EB4-9838-4289-8FA9-2A56BFE40378}" destId="{F629B407-D9C6-4096-B1C3-D7E28438644E}" srcOrd="0" destOrd="0" presId="urn:microsoft.com/office/officeart/2005/8/layout/radial6"/>
    <dgm:cxn modelId="{1F915657-2914-430D-9A3A-43BCF2F1A811}" srcId="{F3789242-A59C-42C7-90A4-9FF0D0BA5302}" destId="{3168F1B3-15A2-474F-8D79-DD02A6F06652}" srcOrd="6" destOrd="0" parTransId="{3C056655-AA8B-42CE-B874-76F18122D50D}" sibTransId="{FBED74D6-9EBB-475C-A047-93BC3F282BDD}"/>
    <dgm:cxn modelId="{8AAAF157-2297-461E-B83A-9101AE408CB5}" srcId="{F3789242-A59C-42C7-90A4-9FF0D0BA5302}" destId="{CC505EB4-9838-4289-8FA9-2A56BFE40378}" srcOrd="7" destOrd="0" parTransId="{29BB55AB-EBC6-4834-BCF7-B5F67EB4AD13}" sibTransId="{799352D5-C104-48A8-8DC0-65A1C311CA36}"/>
    <dgm:cxn modelId="{9D7A667D-6D1F-4D70-92BA-1B7D052B526A}" type="presOf" srcId="{7E592C2F-F952-4F7E-881D-B19F95BCA0C6}" destId="{11318A49-59FD-46E5-B737-79DA24E6C6CB}" srcOrd="0" destOrd="0" presId="urn:microsoft.com/office/officeart/2005/8/layout/radial6"/>
    <dgm:cxn modelId="{DEC2F384-21A4-4118-8CA4-9DFEDADB8A48}" srcId="{F3789242-A59C-42C7-90A4-9FF0D0BA5302}" destId="{8B8D3831-77CA-4EE4-982B-AEB4D5738621}" srcOrd="3" destOrd="0" parTransId="{0919EDAF-C8B6-496F-B782-228B2727C46B}" sibTransId="{68404129-F8E0-4BDB-9F98-D866F89AF981}"/>
    <dgm:cxn modelId="{62ADEB8C-EFB9-4237-BC9C-1E3CA098ADD5}" type="presOf" srcId="{3A62746B-A585-4007-BF68-E92CA05ADCDC}" destId="{434F13E1-4D8B-442F-BD35-1D54EEE26F96}" srcOrd="0" destOrd="0" presId="urn:microsoft.com/office/officeart/2005/8/layout/radial6"/>
    <dgm:cxn modelId="{66B1A08F-F182-48FC-932A-8EDEF36F3BFB}" type="presOf" srcId="{F3789242-A59C-42C7-90A4-9FF0D0BA5302}" destId="{B3C9E34D-3C47-43F9-9403-200DEB5CE2FD}" srcOrd="0" destOrd="0" presId="urn:microsoft.com/office/officeart/2005/8/layout/radial6"/>
    <dgm:cxn modelId="{8500109E-1FF0-4A0F-AD69-E05E7DA7D41D}" type="presOf" srcId="{175CDD0D-2ED0-4972-80C1-D78C105B996D}" destId="{63311AA8-41EA-4492-857C-D145A3F7B5F5}" srcOrd="0" destOrd="0" presId="urn:microsoft.com/office/officeart/2005/8/layout/radial6"/>
    <dgm:cxn modelId="{F14D3AA1-ADFC-49B8-A6A3-A76599F57B7F}" type="presOf" srcId="{68404129-F8E0-4BDB-9F98-D866F89AF981}" destId="{529948FA-F44F-4393-97B7-FE79008D56FB}" srcOrd="0" destOrd="0" presId="urn:microsoft.com/office/officeart/2005/8/layout/radial6"/>
    <dgm:cxn modelId="{F3919AA7-BEA2-4572-A271-C2BC7B2BE9FE}" srcId="{61E5A84C-B3FD-4EDB-866E-4A2DE04FA07A}" destId="{3E5AB9F0-0A5F-4D94-952A-5787E4F40929}" srcOrd="1" destOrd="0" parTransId="{60619361-3BAC-43D4-9138-52F3C01B2506}" sibTransId="{B575B0A4-ACED-4F27-9CD8-75DBD5C35E67}"/>
    <dgm:cxn modelId="{9CE88DB7-AC8A-4C93-8439-CA865AB8E4D9}" type="presOf" srcId="{799352D5-C104-48A8-8DC0-65A1C311CA36}" destId="{C7EE2E79-B907-41B2-94F0-5D66E6538347}" srcOrd="0" destOrd="0" presId="urn:microsoft.com/office/officeart/2005/8/layout/radial6"/>
    <dgm:cxn modelId="{84282DBF-5F56-4BD6-A787-C49999282EF6}" type="presOf" srcId="{3168F1B3-15A2-474F-8D79-DD02A6F06652}" destId="{B1DA197B-C639-49E0-BF00-55424481374A}" srcOrd="0" destOrd="0" presId="urn:microsoft.com/office/officeart/2005/8/layout/radial6"/>
    <dgm:cxn modelId="{8F865FC0-5C29-4263-932E-AC1B522C1E0A}" type="presOf" srcId="{61E5A84C-B3FD-4EDB-866E-4A2DE04FA07A}" destId="{4DF85A01-3378-4C4D-A36C-26308D07FA4D}" srcOrd="0" destOrd="0" presId="urn:microsoft.com/office/officeart/2005/8/layout/radial6"/>
    <dgm:cxn modelId="{1B7119C1-814A-4D15-9E56-5F28B8B5EEB8}" type="presOf" srcId="{67E3CA32-3B93-45AA-AFB1-C78373C70C90}" destId="{5CE1E2C6-6A64-49F0-BC95-B4B21E9BB6BD}" srcOrd="0" destOrd="0" presId="urn:microsoft.com/office/officeart/2005/8/layout/radial6"/>
    <dgm:cxn modelId="{2015FAC9-E281-4F21-B9EE-A52C05AF24C6}" srcId="{F3789242-A59C-42C7-90A4-9FF0D0BA5302}" destId="{175CDD0D-2ED0-4972-80C1-D78C105B996D}" srcOrd="5" destOrd="0" parTransId="{8D5EB197-967A-41E8-9D64-A545DCD64C34}" sibTransId="{3A62746B-A585-4007-BF68-E92CA05ADCDC}"/>
    <dgm:cxn modelId="{A8CDD8CA-C8B7-420D-81A5-29798A2184F2}" srcId="{F3789242-A59C-42C7-90A4-9FF0D0BA5302}" destId="{7D23AD6B-C7EE-4D2C-9042-0D68EAE24A24}" srcOrd="4" destOrd="0" parTransId="{CD9AC6C6-89C5-48D8-87DB-F080067ADFC9}" sibTransId="{1179384E-83EB-47A0-984E-19D002732DCB}"/>
    <dgm:cxn modelId="{D98BA2E2-8067-496C-B129-7B0191929389}" type="presOf" srcId="{11BAAA01-290B-49E0-B4BA-CA3D33D9FF24}" destId="{C8FDE223-5D97-4F37-BEB4-0C6DDF2A8C1D}" srcOrd="0" destOrd="0" presId="urn:microsoft.com/office/officeart/2005/8/layout/radial6"/>
    <dgm:cxn modelId="{91544BED-3904-4C0D-A614-13DCF5C2C0A0}" srcId="{61E5A84C-B3FD-4EDB-866E-4A2DE04FA07A}" destId="{F3789242-A59C-42C7-90A4-9FF0D0BA5302}" srcOrd="0" destOrd="0" parTransId="{E6B3DE8E-FB6D-44B3-9114-B8FE83EC5037}" sibTransId="{79050B7D-56A0-4A1D-9E23-05B67FC40A8A}"/>
    <dgm:cxn modelId="{8F57D1F8-6638-4975-AECB-D4FFFEDE0937}" type="presOf" srcId="{8B8D3831-77CA-4EE4-982B-AEB4D5738621}" destId="{B292B008-FB1A-4983-B0A2-864479379B5A}" srcOrd="0" destOrd="0" presId="urn:microsoft.com/office/officeart/2005/8/layout/radial6"/>
    <dgm:cxn modelId="{EF75FAFE-29FC-443F-B585-82C20C497A48}" srcId="{F3789242-A59C-42C7-90A4-9FF0D0BA5302}" destId="{2ECB612E-C9E5-411E-BFFB-593111675371}" srcOrd="2" destOrd="0" parTransId="{D8540B27-6437-4124-AA7A-0B07825CDDCE}" sibTransId="{86BEF68E-C0B5-4A29-B79D-3999B5C94380}"/>
    <dgm:cxn modelId="{DB8266F9-B618-42AD-9F74-6C5B570CFEB0}" type="presParOf" srcId="{4DF85A01-3378-4C4D-A36C-26308D07FA4D}" destId="{B3C9E34D-3C47-43F9-9403-200DEB5CE2FD}" srcOrd="0" destOrd="0" presId="urn:microsoft.com/office/officeart/2005/8/layout/radial6"/>
    <dgm:cxn modelId="{71373633-7CAA-4349-852B-652D18943AD7}" type="presParOf" srcId="{4DF85A01-3378-4C4D-A36C-26308D07FA4D}" destId="{202D1E44-1945-4014-9F94-6521C084639F}" srcOrd="1" destOrd="0" presId="urn:microsoft.com/office/officeart/2005/8/layout/radial6"/>
    <dgm:cxn modelId="{2CDC601E-0B3C-4E59-9FF9-6F79DB864051}" type="presParOf" srcId="{4DF85A01-3378-4C4D-A36C-26308D07FA4D}" destId="{E0FE41A3-DFAE-41FA-8710-085028C9B37A}" srcOrd="2" destOrd="0" presId="urn:microsoft.com/office/officeart/2005/8/layout/radial6"/>
    <dgm:cxn modelId="{7A2EB635-0946-4DDB-8776-69893D66558A}" type="presParOf" srcId="{4DF85A01-3378-4C4D-A36C-26308D07FA4D}" destId="{11318A49-59FD-46E5-B737-79DA24E6C6CB}" srcOrd="3" destOrd="0" presId="urn:microsoft.com/office/officeart/2005/8/layout/radial6"/>
    <dgm:cxn modelId="{744C08A2-E6F8-44A9-A8FE-9C50FC4AB1E3}" type="presParOf" srcId="{4DF85A01-3378-4C4D-A36C-26308D07FA4D}" destId="{C8FDE223-5D97-4F37-BEB4-0C6DDF2A8C1D}" srcOrd="4" destOrd="0" presId="urn:microsoft.com/office/officeart/2005/8/layout/radial6"/>
    <dgm:cxn modelId="{3660EFE2-FBA3-49F0-8284-CB184D84824F}" type="presParOf" srcId="{4DF85A01-3378-4C4D-A36C-26308D07FA4D}" destId="{CC0B0B9F-92F7-49A5-98EA-2C07BDDF190F}" srcOrd="5" destOrd="0" presId="urn:microsoft.com/office/officeart/2005/8/layout/radial6"/>
    <dgm:cxn modelId="{71DE046E-8620-4796-A04B-29470ECCABC3}" type="presParOf" srcId="{4DF85A01-3378-4C4D-A36C-26308D07FA4D}" destId="{5CE1E2C6-6A64-49F0-BC95-B4B21E9BB6BD}" srcOrd="6" destOrd="0" presId="urn:microsoft.com/office/officeart/2005/8/layout/radial6"/>
    <dgm:cxn modelId="{5D1C4EE1-7BF8-4680-BD4C-045D68B802E0}" type="presParOf" srcId="{4DF85A01-3378-4C4D-A36C-26308D07FA4D}" destId="{A16A99C8-82BC-400B-B1BF-4104512C983C}" srcOrd="7" destOrd="0" presId="urn:microsoft.com/office/officeart/2005/8/layout/radial6"/>
    <dgm:cxn modelId="{6F465575-8184-440D-B684-63670C04F968}" type="presParOf" srcId="{4DF85A01-3378-4C4D-A36C-26308D07FA4D}" destId="{2682C5DA-7F18-4E33-8CC3-292F9A5C8612}" srcOrd="8" destOrd="0" presId="urn:microsoft.com/office/officeart/2005/8/layout/radial6"/>
    <dgm:cxn modelId="{E2DD0DD7-B479-44C4-AD74-73E3005EBAF3}" type="presParOf" srcId="{4DF85A01-3378-4C4D-A36C-26308D07FA4D}" destId="{D38226D0-746E-4D14-8F0F-CDED8B47C894}" srcOrd="9" destOrd="0" presId="urn:microsoft.com/office/officeart/2005/8/layout/radial6"/>
    <dgm:cxn modelId="{5CC92CD6-A4A4-41F5-ABE2-58B083934275}" type="presParOf" srcId="{4DF85A01-3378-4C4D-A36C-26308D07FA4D}" destId="{B292B008-FB1A-4983-B0A2-864479379B5A}" srcOrd="10" destOrd="0" presId="urn:microsoft.com/office/officeart/2005/8/layout/radial6"/>
    <dgm:cxn modelId="{1AA7B227-CCCA-446E-B10B-913B2C2D740C}" type="presParOf" srcId="{4DF85A01-3378-4C4D-A36C-26308D07FA4D}" destId="{569B1F6F-3096-4159-8D88-0D1CCDAD5415}" srcOrd="11" destOrd="0" presId="urn:microsoft.com/office/officeart/2005/8/layout/radial6"/>
    <dgm:cxn modelId="{E6D85E07-EF29-4148-B008-A01214C524C8}" type="presParOf" srcId="{4DF85A01-3378-4C4D-A36C-26308D07FA4D}" destId="{529948FA-F44F-4393-97B7-FE79008D56FB}" srcOrd="12" destOrd="0" presId="urn:microsoft.com/office/officeart/2005/8/layout/radial6"/>
    <dgm:cxn modelId="{30832EDE-3ABA-40D1-9C7C-4245EAB3CDEA}" type="presParOf" srcId="{4DF85A01-3378-4C4D-A36C-26308D07FA4D}" destId="{4115D347-9D8F-4D10-927E-FFF52D4ADF6D}" srcOrd="13" destOrd="0" presId="urn:microsoft.com/office/officeart/2005/8/layout/radial6"/>
    <dgm:cxn modelId="{1CBEEA59-9B7C-45D4-A20E-7070476D9A81}" type="presParOf" srcId="{4DF85A01-3378-4C4D-A36C-26308D07FA4D}" destId="{D47337D3-C8C1-4905-951C-F631E2399C3A}" srcOrd="14" destOrd="0" presId="urn:microsoft.com/office/officeart/2005/8/layout/radial6"/>
    <dgm:cxn modelId="{535B82E6-23E1-4665-A69C-FAC2E1FA2002}" type="presParOf" srcId="{4DF85A01-3378-4C4D-A36C-26308D07FA4D}" destId="{B1E9F873-094F-4627-B7E4-17FF9C7BD3B1}" srcOrd="15" destOrd="0" presId="urn:microsoft.com/office/officeart/2005/8/layout/radial6"/>
    <dgm:cxn modelId="{039CA1FC-688A-480D-A6D5-1BCF940C5725}" type="presParOf" srcId="{4DF85A01-3378-4C4D-A36C-26308D07FA4D}" destId="{63311AA8-41EA-4492-857C-D145A3F7B5F5}" srcOrd="16" destOrd="0" presId="urn:microsoft.com/office/officeart/2005/8/layout/radial6"/>
    <dgm:cxn modelId="{4B963802-DC1D-4A84-ABEE-1F35E270EAFA}" type="presParOf" srcId="{4DF85A01-3378-4C4D-A36C-26308D07FA4D}" destId="{B6484F6A-B2E0-46BD-892F-D1237E2CF775}" srcOrd="17" destOrd="0" presId="urn:microsoft.com/office/officeart/2005/8/layout/radial6"/>
    <dgm:cxn modelId="{9EEE7243-49DF-4CB7-AA63-CDAE25FB8C6E}" type="presParOf" srcId="{4DF85A01-3378-4C4D-A36C-26308D07FA4D}" destId="{434F13E1-4D8B-442F-BD35-1D54EEE26F96}" srcOrd="18" destOrd="0" presId="urn:microsoft.com/office/officeart/2005/8/layout/radial6"/>
    <dgm:cxn modelId="{41D90336-0C29-4661-8E7E-1B82F189B84D}" type="presParOf" srcId="{4DF85A01-3378-4C4D-A36C-26308D07FA4D}" destId="{B1DA197B-C639-49E0-BF00-55424481374A}" srcOrd="19" destOrd="0" presId="urn:microsoft.com/office/officeart/2005/8/layout/radial6"/>
    <dgm:cxn modelId="{90AAB6BB-788B-4C3A-8920-23A575DC245F}" type="presParOf" srcId="{4DF85A01-3378-4C4D-A36C-26308D07FA4D}" destId="{066D7A1E-3317-4097-9AD7-55B93306AF17}" srcOrd="20" destOrd="0" presId="urn:microsoft.com/office/officeart/2005/8/layout/radial6"/>
    <dgm:cxn modelId="{B787E4B4-87D7-4EC9-BEA0-1C60AC08DF15}" type="presParOf" srcId="{4DF85A01-3378-4C4D-A36C-26308D07FA4D}" destId="{40DE764D-3093-421F-8C6E-841527E06595}" srcOrd="21" destOrd="0" presId="urn:microsoft.com/office/officeart/2005/8/layout/radial6"/>
    <dgm:cxn modelId="{05A27895-8686-466A-A2FC-82ABD7E13608}" type="presParOf" srcId="{4DF85A01-3378-4C4D-A36C-26308D07FA4D}" destId="{F629B407-D9C6-4096-B1C3-D7E28438644E}" srcOrd="22" destOrd="0" presId="urn:microsoft.com/office/officeart/2005/8/layout/radial6"/>
    <dgm:cxn modelId="{8D938C67-9BA8-4878-AD5A-73DD04BAD1FD}" type="presParOf" srcId="{4DF85A01-3378-4C4D-A36C-26308D07FA4D}" destId="{617764EE-EAE7-41AE-A79E-EF92C8086B0E}" srcOrd="23" destOrd="0" presId="urn:microsoft.com/office/officeart/2005/8/layout/radial6"/>
    <dgm:cxn modelId="{95F935B0-C381-4587-997E-B1BDD76E9C33}" type="presParOf" srcId="{4DF85A01-3378-4C4D-A36C-26308D07FA4D}" destId="{C7EE2E79-B907-41B2-94F0-5D66E6538347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5B9FF3-FF04-4F31-B937-11949104D9DC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7DD34A-B683-46EE-8768-2AE5287D88C4}">
      <dgm:prSet phldrT="[Текст]" custT="1"/>
      <dgm:spPr/>
      <dgm:t>
        <a:bodyPr/>
        <a:lstStyle/>
        <a:p>
          <a:r>
            <a:rPr lang="ru-RU" sz="1400" dirty="0" err="1"/>
            <a:t>Методоло-гическая</a:t>
          </a:r>
          <a:r>
            <a:rPr lang="ru-RU" sz="1400" dirty="0"/>
            <a:t> культура</a:t>
          </a:r>
        </a:p>
      </dgm:t>
    </dgm:pt>
    <dgm:pt modelId="{C8F44DDB-C91B-4C76-8F08-CCE39F8E00FD}" type="parTrans" cxnId="{9401B318-076D-44BE-8668-50C1A0CC4170}">
      <dgm:prSet/>
      <dgm:spPr/>
      <dgm:t>
        <a:bodyPr/>
        <a:lstStyle/>
        <a:p>
          <a:endParaRPr lang="ru-RU"/>
        </a:p>
      </dgm:t>
    </dgm:pt>
    <dgm:pt modelId="{FF3E4BE5-CF1C-4732-A266-41D42099E629}" type="sibTrans" cxnId="{9401B318-076D-44BE-8668-50C1A0CC4170}">
      <dgm:prSet/>
      <dgm:spPr/>
      <dgm:t>
        <a:bodyPr/>
        <a:lstStyle/>
        <a:p>
          <a:endParaRPr lang="ru-RU"/>
        </a:p>
      </dgm:t>
    </dgm:pt>
    <dgm:pt modelId="{BAD0E095-13B5-431D-AF5A-D0EB9982C0AC}">
      <dgm:prSet phldrT="[Текст]" custT="1"/>
      <dgm:spPr/>
      <dgm:t>
        <a:bodyPr/>
        <a:lstStyle/>
        <a:p>
          <a:r>
            <a:rPr lang="ru-RU" sz="1400" dirty="0"/>
            <a:t>Научно-исследовательская культура  -</a:t>
          </a:r>
        </a:p>
      </dgm:t>
    </dgm:pt>
    <dgm:pt modelId="{A109DF7D-689F-4923-BC83-3F7C15DA0071}" type="parTrans" cxnId="{A747EB1D-FDA2-4D7F-8EDE-3958EFDBD6DC}">
      <dgm:prSet/>
      <dgm:spPr/>
      <dgm:t>
        <a:bodyPr/>
        <a:lstStyle/>
        <a:p>
          <a:endParaRPr lang="ru-RU"/>
        </a:p>
      </dgm:t>
    </dgm:pt>
    <dgm:pt modelId="{76B31068-411E-45F1-8A8A-F1233ED6158F}" type="sibTrans" cxnId="{A747EB1D-FDA2-4D7F-8EDE-3958EFDBD6DC}">
      <dgm:prSet/>
      <dgm:spPr/>
      <dgm:t>
        <a:bodyPr/>
        <a:lstStyle/>
        <a:p>
          <a:endParaRPr lang="ru-RU"/>
        </a:p>
      </dgm:t>
    </dgm:pt>
    <dgm:pt modelId="{3DF5E7CB-801D-4F59-982F-0E260494F29E}">
      <dgm:prSet phldrT="[Текст]" custT="1"/>
      <dgm:spPr/>
      <dgm:t>
        <a:bodyPr/>
        <a:lstStyle/>
        <a:p>
          <a:r>
            <a:rPr lang="ru-RU" sz="1400" dirty="0"/>
            <a:t>Профессионально-психологическая культура </a:t>
          </a:r>
        </a:p>
      </dgm:t>
    </dgm:pt>
    <dgm:pt modelId="{8A770627-7D3D-4F65-90F0-634C95F2791C}" type="parTrans" cxnId="{5168CFA5-7E6E-43B5-B191-64F720755C82}">
      <dgm:prSet/>
      <dgm:spPr/>
      <dgm:t>
        <a:bodyPr/>
        <a:lstStyle/>
        <a:p>
          <a:endParaRPr lang="ru-RU"/>
        </a:p>
      </dgm:t>
    </dgm:pt>
    <dgm:pt modelId="{CAB30B51-BA84-4212-A379-13550EFD82E2}" type="sibTrans" cxnId="{5168CFA5-7E6E-43B5-B191-64F720755C82}">
      <dgm:prSet/>
      <dgm:spPr/>
      <dgm:t>
        <a:bodyPr/>
        <a:lstStyle/>
        <a:p>
          <a:endParaRPr lang="ru-RU"/>
        </a:p>
      </dgm:t>
    </dgm:pt>
    <dgm:pt modelId="{D723C688-B46A-46E3-AFA8-B6589CB69FAE}">
      <dgm:prSet phldrT="[Текст]" custT="1"/>
      <dgm:spPr/>
      <dgm:t>
        <a:bodyPr/>
        <a:lstStyle/>
        <a:p>
          <a:r>
            <a:rPr lang="ru-RU" sz="1400" dirty="0"/>
            <a:t>Рефлексивная культура …</a:t>
          </a:r>
        </a:p>
      </dgm:t>
    </dgm:pt>
    <dgm:pt modelId="{20CDC1FA-1F1D-4891-9501-E137EB8C2DA7}" type="parTrans" cxnId="{0535CB97-1A1F-4F93-B218-7B81C6183190}">
      <dgm:prSet/>
      <dgm:spPr/>
      <dgm:t>
        <a:bodyPr/>
        <a:lstStyle/>
        <a:p>
          <a:endParaRPr lang="ru-RU"/>
        </a:p>
      </dgm:t>
    </dgm:pt>
    <dgm:pt modelId="{701BE833-6C27-4F47-A691-D93090EAE6AC}" type="sibTrans" cxnId="{0535CB97-1A1F-4F93-B218-7B81C6183190}">
      <dgm:prSet/>
      <dgm:spPr/>
      <dgm:t>
        <a:bodyPr/>
        <a:lstStyle/>
        <a:p>
          <a:endParaRPr lang="ru-RU"/>
        </a:p>
      </dgm:t>
    </dgm:pt>
    <dgm:pt modelId="{5A5A307B-A390-4A1F-ADF5-76EDCBE37E0D}">
      <dgm:prSet phldrT="[Текст]" custT="1"/>
      <dgm:spPr/>
      <dgm:t>
        <a:bodyPr/>
        <a:lstStyle/>
        <a:p>
          <a:r>
            <a:rPr lang="ru-RU" sz="1400" dirty="0"/>
            <a:t>Экспериментальная культура </a:t>
          </a:r>
        </a:p>
      </dgm:t>
    </dgm:pt>
    <dgm:pt modelId="{6892CDFC-4C97-4B29-A60C-FE73F05CC2C4}" type="parTrans" cxnId="{7E0D725E-7EE1-47D4-BA2B-69867A70CCED}">
      <dgm:prSet/>
      <dgm:spPr/>
      <dgm:t>
        <a:bodyPr/>
        <a:lstStyle/>
        <a:p>
          <a:endParaRPr lang="ru-RU"/>
        </a:p>
      </dgm:t>
    </dgm:pt>
    <dgm:pt modelId="{00E44118-34BA-4987-9344-4C8E78F21E85}" type="sibTrans" cxnId="{7E0D725E-7EE1-47D4-BA2B-69867A70CCED}">
      <dgm:prSet/>
      <dgm:spPr/>
      <dgm:t>
        <a:bodyPr/>
        <a:lstStyle/>
        <a:p>
          <a:endParaRPr lang="ru-RU"/>
        </a:p>
      </dgm:t>
    </dgm:pt>
    <dgm:pt modelId="{B497FE7E-12C3-442D-906E-6C61DECE1D3F}" type="pres">
      <dgm:prSet presAssocID="{955B9FF3-FF04-4F31-B937-11949104D9DC}" presName="cycle" presStyleCnt="0">
        <dgm:presLayoutVars>
          <dgm:dir/>
          <dgm:resizeHandles val="exact"/>
        </dgm:presLayoutVars>
      </dgm:prSet>
      <dgm:spPr/>
    </dgm:pt>
    <dgm:pt modelId="{DE2092A0-5B32-4962-9602-78E79C0A8838}" type="pres">
      <dgm:prSet presAssocID="{DF7DD34A-B683-46EE-8768-2AE5287D88C4}" presName="arrow" presStyleLbl="node1" presStyleIdx="0" presStyleCnt="5">
        <dgm:presLayoutVars>
          <dgm:bulletEnabled val="1"/>
        </dgm:presLayoutVars>
      </dgm:prSet>
      <dgm:spPr/>
    </dgm:pt>
    <dgm:pt modelId="{FD67D8DA-261C-4905-9BD7-DD8A2C565707}" type="pres">
      <dgm:prSet presAssocID="{BAD0E095-13B5-431D-AF5A-D0EB9982C0AC}" presName="arrow" presStyleLbl="node1" presStyleIdx="1" presStyleCnt="5">
        <dgm:presLayoutVars>
          <dgm:bulletEnabled val="1"/>
        </dgm:presLayoutVars>
      </dgm:prSet>
      <dgm:spPr/>
    </dgm:pt>
    <dgm:pt modelId="{B1D4D1CC-A918-483E-A2BD-7BF4E644A9A0}" type="pres">
      <dgm:prSet presAssocID="{5A5A307B-A390-4A1F-ADF5-76EDCBE37E0D}" presName="arrow" presStyleLbl="node1" presStyleIdx="2" presStyleCnt="5">
        <dgm:presLayoutVars>
          <dgm:bulletEnabled val="1"/>
        </dgm:presLayoutVars>
      </dgm:prSet>
      <dgm:spPr/>
    </dgm:pt>
    <dgm:pt modelId="{3C5306BF-6455-4BB5-9E35-F46D0A642649}" type="pres">
      <dgm:prSet presAssocID="{3DF5E7CB-801D-4F59-982F-0E260494F29E}" presName="arrow" presStyleLbl="node1" presStyleIdx="3" presStyleCnt="5">
        <dgm:presLayoutVars>
          <dgm:bulletEnabled val="1"/>
        </dgm:presLayoutVars>
      </dgm:prSet>
      <dgm:spPr/>
    </dgm:pt>
    <dgm:pt modelId="{F7926FA0-2BD8-45D8-A3AF-F9A390499334}" type="pres">
      <dgm:prSet presAssocID="{D723C688-B46A-46E3-AFA8-B6589CB69FAE}" presName="arrow" presStyleLbl="node1" presStyleIdx="4" presStyleCnt="5">
        <dgm:presLayoutVars>
          <dgm:bulletEnabled val="1"/>
        </dgm:presLayoutVars>
      </dgm:prSet>
      <dgm:spPr/>
    </dgm:pt>
  </dgm:ptLst>
  <dgm:cxnLst>
    <dgm:cxn modelId="{E5326501-3ED7-408F-A272-4B1A47AA2E89}" type="presOf" srcId="{DF7DD34A-B683-46EE-8768-2AE5287D88C4}" destId="{DE2092A0-5B32-4962-9602-78E79C0A8838}" srcOrd="0" destOrd="0" presId="urn:microsoft.com/office/officeart/2005/8/layout/arrow1"/>
    <dgm:cxn modelId="{9401B318-076D-44BE-8668-50C1A0CC4170}" srcId="{955B9FF3-FF04-4F31-B937-11949104D9DC}" destId="{DF7DD34A-B683-46EE-8768-2AE5287D88C4}" srcOrd="0" destOrd="0" parTransId="{C8F44DDB-C91B-4C76-8F08-CCE39F8E00FD}" sibTransId="{FF3E4BE5-CF1C-4732-A266-41D42099E629}"/>
    <dgm:cxn modelId="{A747EB1D-FDA2-4D7F-8EDE-3958EFDBD6DC}" srcId="{955B9FF3-FF04-4F31-B937-11949104D9DC}" destId="{BAD0E095-13B5-431D-AF5A-D0EB9982C0AC}" srcOrd="1" destOrd="0" parTransId="{A109DF7D-689F-4923-BC83-3F7C15DA0071}" sibTransId="{76B31068-411E-45F1-8A8A-F1233ED6158F}"/>
    <dgm:cxn modelId="{7E0D725E-7EE1-47D4-BA2B-69867A70CCED}" srcId="{955B9FF3-FF04-4F31-B937-11949104D9DC}" destId="{5A5A307B-A390-4A1F-ADF5-76EDCBE37E0D}" srcOrd="2" destOrd="0" parTransId="{6892CDFC-4C97-4B29-A60C-FE73F05CC2C4}" sibTransId="{00E44118-34BA-4987-9344-4C8E78F21E85}"/>
    <dgm:cxn modelId="{35BE4480-0CBB-4057-B53C-4691986674B0}" type="presOf" srcId="{BAD0E095-13B5-431D-AF5A-D0EB9982C0AC}" destId="{FD67D8DA-261C-4905-9BD7-DD8A2C565707}" srcOrd="0" destOrd="0" presId="urn:microsoft.com/office/officeart/2005/8/layout/arrow1"/>
    <dgm:cxn modelId="{0DD65A95-9CB2-4842-B7EC-431D23E6CEEE}" type="presOf" srcId="{D723C688-B46A-46E3-AFA8-B6589CB69FAE}" destId="{F7926FA0-2BD8-45D8-A3AF-F9A390499334}" srcOrd="0" destOrd="0" presId="urn:microsoft.com/office/officeart/2005/8/layout/arrow1"/>
    <dgm:cxn modelId="{0535CB97-1A1F-4F93-B218-7B81C6183190}" srcId="{955B9FF3-FF04-4F31-B937-11949104D9DC}" destId="{D723C688-B46A-46E3-AFA8-B6589CB69FAE}" srcOrd="4" destOrd="0" parTransId="{20CDC1FA-1F1D-4891-9501-E137EB8C2DA7}" sibTransId="{701BE833-6C27-4F47-A691-D93090EAE6AC}"/>
    <dgm:cxn modelId="{5168CFA5-7E6E-43B5-B191-64F720755C82}" srcId="{955B9FF3-FF04-4F31-B937-11949104D9DC}" destId="{3DF5E7CB-801D-4F59-982F-0E260494F29E}" srcOrd="3" destOrd="0" parTransId="{8A770627-7D3D-4F65-90F0-634C95F2791C}" sibTransId="{CAB30B51-BA84-4212-A379-13550EFD82E2}"/>
    <dgm:cxn modelId="{9C2173AC-555F-4FD1-A8A5-E32534CA39B6}" type="presOf" srcId="{955B9FF3-FF04-4F31-B937-11949104D9DC}" destId="{B497FE7E-12C3-442D-906E-6C61DECE1D3F}" srcOrd="0" destOrd="0" presId="urn:microsoft.com/office/officeart/2005/8/layout/arrow1"/>
    <dgm:cxn modelId="{DC9E87D4-DF9C-480E-B36D-7C220DD62324}" type="presOf" srcId="{3DF5E7CB-801D-4F59-982F-0E260494F29E}" destId="{3C5306BF-6455-4BB5-9E35-F46D0A642649}" srcOrd="0" destOrd="0" presId="urn:microsoft.com/office/officeart/2005/8/layout/arrow1"/>
    <dgm:cxn modelId="{053F2BF9-E3C0-42DF-9A4B-0FDB3A4EBF5E}" type="presOf" srcId="{5A5A307B-A390-4A1F-ADF5-76EDCBE37E0D}" destId="{B1D4D1CC-A918-483E-A2BD-7BF4E644A9A0}" srcOrd="0" destOrd="0" presId="urn:microsoft.com/office/officeart/2005/8/layout/arrow1"/>
    <dgm:cxn modelId="{2AAE234C-425F-43AA-8A85-C7902D41EF89}" type="presParOf" srcId="{B497FE7E-12C3-442D-906E-6C61DECE1D3F}" destId="{DE2092A0-5B32-4962-9602-78E79C0A8838}" srcOrd="0" destOrd="0" presId="urn:microsoft.com/office/officeart/2005/8/layout/arrow1"/>
    <dgm:cxn modelId="{EB026A8C-F459-47F6-9BB0-5E4AC9531602}" type="presParOf" srcId="{B497FE7E-12C3-442D-906E-6C61DECE1D3F}" destId="{FD67D8DA-261C-4905-9BD7-DD8A2C565707}" srcOrd="1" destOrd="0" presId="urn:microsoft.com/office/officeart/2005/8/layout/arrow1"/>
    <dgm:cxn modelId="{21E4A8AF-1260-4AA9-A725-12FC6868936A}" type="presParOf" srcId="{B497FE7E-12C3-442D-906E-6C61DECE1D3F}" destId="{B1D4D1CC-A918-483E-A2BD-7BF4E644A9A0}" srcOrd="2" destOrd="0" presId="urn:microsoft.com/office/officeart/2005/8/layout/arrow1"/>
    <dgm:cxn modelId="{B5538D08-4E8E-450B-BB22-E9129973D84C}" type="presParOf" srcId="{B497FE7E-12C3-442D-906E-6C61DECE1D3F}" destId="{3C5306BF-6455-4BB5-9E35-F46D0A642649}" srcOrd="3" destOrd="0" presId="urn:microsoft.com/office/officeart/2005/8/layout/arrow1"/>
    <dgm:cxn modelId="{55F1BF80-BF79-42FB-BA00-C5464230B5B4}" type="presParOf" srcId="{B497FE7E-12C3-442D-906E-6C61DECE1D3F}" destId="{F7926FA0-2BD8-45D8-A3AF-F9A390499334}" srcOrd="4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56BE5A-8999-4495-B4D6-E70E4BB3EF2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62591C-70DD-437D-8CA1-14FBB4F404AA}">
      <dgm:prSet phldrT="[Текст]"/>
      <dgm:spPr/>
      <dgm:t>
        <a:bodyPr/>
        <a:lstStyle/>
        <a:p>
          <a:r>
            <a:rPr lang="ru-RU" dirty="0"/>
            <a:t>А) принцип и требование </a:t>
          </a:r>
          <a:r>
            <a:rPr lang="ru-RU" i="1" dirty="0"/>
            <a:t>научной объективности -</a:t>
          </a:r>
          <a:endParaRPr lang="ru-RU" dirty="0"/>
        </a:p>
      </dgm:t>
    </dgm:pt>
    <dgm:pt modelId="{FB19D8B2-3552-4FFF-964C-ACA2581D1B4F}" type="parTrans" cxnId="{FE4B7DB6-1525-4E71-B824-AC2A28D3CF7D}">
      <dgm:prSet/>
      <dgm:spPr/>
      <dgm:t>
        <a:bodyPr/>
        <a:lstStyle/>
        <a:p>
          <a:endParaRPr lang="ru-RU"/>
        </a:p>
      </dgm:t>
    </dgm:pt>
    <dgm:pt modelId="{C7FFFACE-4739-440D-A47C-F5452DBD59AA}" type="sibTrans" cxnId="{FE4B7DB6-1525-4E71-B824-AC2A28D3CF7D}">
      <dgm:prSet/>
      <dgm:spPr/>
      <dgm:t>
        <a:bodyPr/>
        <a:lstStyle/>
        <a:p>
          <a:endParaRPr lang="ru-RU"/>
        </a:p>
      </dgm:t>
    </dgm:pt>
    <dgm:pt modelId="{307C25F7-8AAD-4768-BF4B-69B08098EA2B}">
      <dgm:prSet/>
      <dgm:spPr/>
      <dgm:t>
        <a:bodyPr/>
        <a:lstStyle/>
        <a:p>
          <a:r>
            <a:rPr lang="ru-RU" dirty="0"/>
            <a:t>Б) </a:t>
          </a:r>
          <a:r>
            <a:rPr lang="ru-RU" i="1" dirty="0"/>
            <a:t>добросовестность</a:t>
          </a:r>
          <a:r>
            <a:rPr lang="ru-RU" dirty="0"/>
            <a:t>  в отношении своему научному труду, к поиску истины. </a:t>
          </a:r>
        </a:p>
      </dgm:t>
    </dgm:pt>
    <dgm:pt modelId="{7AB4D16E-47D3-4248-AA24-E486D2945632}" type="parTrans" cxnId="{5E89C557-DBE9-4000-B508-E7703EA2BDC8}">
      <dgm:prSet/>
      <dgm:spPr/>
      <dgm:t>
        <a:bodyPr/>
        <a:lstStyle/>
        <a:p>
          <a:endParaRPr lang="ru-RU"/>
        </a:p>
      </dgm:t>
    </dgm:pt>
    <dgm:pt modelId="{022854F3-F0D7-4C2A-A2D3-91497D6F4318}" type="sibTrans" cxnId="{5E89C557-DBE9-4000-B508-E7703EA2BDC8}">
      <dgm:prSet/>
      <dgm:spPr/>
      <dgm:t>
        <a:bodyPr/>
        <a:lstStyle/>
        <a:p>
          <a:endParaRPr lang="ru-RU"/>
        </a:p>
      </dgm:t>
    </dgm:pt>
    <dgm:pt modelId="{499A092E-3D8E-467B-9D0B-BC49E01FF209}">
      <dgm:prSet/>
      <dgm:spPr/>
      <dgm:t>
        <a:bodyPr/>
        <a:lstStyle/>
        <a:p>
          <a:r>
            <a:rPr lang="ru-RU" dirty="0"/>
            <a:t>В) </a:t>
          </a:r>
          <a:r>
            <a:rPr lang="ru-RU" i="1" dirty="0"/>
            <a:t>принцип и требование доказательности</a:t>
          </a:r>
          <a:r>
            <a:rPr lang="ru-RU" dirty="0"/>
            <a:t>. </a:t>
          </a:r>
        </a:p>
      </dgm:t>
    </dgm:pt>
    <dgm:pt modelId="{F062AEB7-CA97-4D1C-BFB6-EF1ED1300C88}" type="parTrans" cxnId="{F047DCFE-2464-479F-8ED1-918A5848FDDD}">
      <dgm:prSet/>
      <dgm:spPr/>
      <dgm:t>
        <a:bodyPr/>
        <a:lstStyle/>
        <a:p>
          <a:endParaRPr lang="ru-RU"/>
        </a:p>
      </dgm:t>
    </dgm:pt>
    <dgm:pt modelId="{A48C9D9A-AF43-49A1-9EB4-59B654114991}" type="sibTrans" cxnId="{F047DCFE-2464-479F-8ED1-918A5848FDDD}">
      <dgm:prSet/>
      <dgm:spPr/>
      <dgm:t>
        <a:bodyPr/>
        <a:lstStyle/>
        <a:p>
          <a:endParaRPr lang="ru-RU"/>
        </a:p>
      </dgm:t>
    </dgm:pt>
    <dgm:pt modelId="{449692DC-40B3-4826-9E56-3CF630F03FF8}">
      <dgm:prSet/>
      <dgm:spPr/>
      <dgm:t>
        <a:bodyPr/>
        <a:lstStyle/>
        <a:p>
          <a:r>
            <a:rPr lang="ru-RU" dirty="0"/>
            <a:t>Г) высокая </a:t>
          </a:r>
          <a:r>
            <a:rPr lang="ru-RU" i="1" dirty="0"/>
            <a:t>требовательность к себе</a:t>
          </a:r>
          <a:r>
            <a:rPr lang="ru-RU" dirty="0"/>
            <a:t> – </a:t>
          </a:r>
        </a:p>
      </dgm:t>
    </dgm:pt>
    <dgm:pt modelId="{032A5910-08E9-49AB-8B02-FF12F8332026}" type="parTrans" cxnId="{33D3E653-9B3D-465C-8B11-FEEB73614D60}">
      <dgm:prSet/>
      <dgm:spPr/>
      <dgm:t>
        <a:bodyPr/>
        <a:lstStyle/>
        <a:p>
          <a:endParaRPr lang="ru-RU"/>
        </a:p>
      </dgm:t>
    </dgm:pt>
    <dgm:pt modelId="{4E0318AB-D63B-4C75-93C4-425E0572E427}" type="sibTrans" cxnId="{33D3E653-9B3D-465C-8B11-FEEB73614D60}">
      <dgm:prSet/>
      <dgm:spPr/>
      <dgm:t>
        <a:bodyPr/>
        <a:lstStyle/>
        <a:p>
          <a:endParaRPr lang="ru-RU"/>
        </a:p>
      </dgm:t>
    </dgm:pt>
    <dgm:pt modelId="{E9414FDF-0EAC-47CA-BF03-759A4A663C40}">
      <dgm:prSet/>
      <dgm:spPr/>
      <dgm:t>
        <a:bodyPr/>
        <a:lstStyle/>
        <a:p>
          <a:r>
            <a:rPr lang="ru-RU" dirty="0"/>
            <a:t>Д) требование </a:t>
          </a:r>
          <a:r>
            <a:rPr lang="ru-RU" i="1" dirty="0"/>
            <a:t>уважения оппонента.</a:t>
          </a:r>
          <a:endParaRPr lang="ru-RU" dirty="0"/>
        </a:p>
      </dgm:t>
    </dgm:pt>
    <dgm:pt modelId="{61E1AB6C-6B69-42AB-8198-E0A25DFC05DB}" type="parTrans" cxnId="{DB583B98-B0EB-442D-85C1-B07B8BD3C797}">
      <dgm:prSet/>
      <dgm:spPr/>
      <dgm:t>
        <a:bodyPr/>
        <a:lstStyle/>
        <a:p>
          <a:endParaRPr lang="ru-RU"/>
        </a:p>
      </dgm:t>
    </dgm:pt>
    <dgm:pt modelId="{EB647D28-FB4F-41AA-AC1B-03B58BA16BF6}" type="sibTrans" cxnId="{DB583B98-B0EB-442D-85C1-B07B8BD3C797}">
      <dgm:prSet/>
      <dgm:spPr/>
      <dgm:t>
        <a:bodyPr/>
        <a:lstStyle/>
        <a:p>
          <a:endParaRPr lang="ru-RU"/>
        </a:p>
      </dgm:t>
    </dgm:pt>
    <dgm:pt modelId="{BAC6B286-CB5B-47FD-8E7F-62740CC55186}">
      <dgm:prSet phldrT="[Текст]" custT="1"/>
      <dgm:spPr/>
      <dgm:t>
        <a:bodyPr/>
        <a:lstStyle/>
        <a:p>
          <a:r>
            <a:rPr lang="ru-RU" sz="1600" dirty="0"/>
            <a:t>(служение истине и только Истине) - главное требование моральная норма творческой деятельности – принцип и требование </a:t>
          </a:r>
          <a:r>
            <a:rPr lang="ru-RU" sz="1600" i="1" dirty="0"/>
            <a:t>научной объективности</a:t>
          </a:r>
          <a:r>
            <a:rPr lang="ru-RU" sz="1600" dirty="0"/>
            <a:t>;</a:t>
          </a:r>
        </a:p>
      </dgm:t>
    </dgm:pt>
    <dgm:pt modelId="{8A38BE09-FF91-479A-9C81-C41662962E78}" type="parTrans" cxnId="{21E5E316-143D-49B3-B60F-320A7A4574B5}">
      <dgm:prSet/>
      <dgm:spPr/>
      <dgm:t>
        <a:bodyPr/>
        <a:lstStyle/>
        <a:p>
          <a:endParaRPr lang="ru-RU"/>
        </a:p>
      </dgm:t>
    </dgm:pt>
    <dgm:pt modelId="{1234A08A-CFF4-41CE-9FC4-46BA9C77EF11}" type="sibTrans" cxnId="{21E5E316-143D-49B3-B60F-320A7A4574B5}">
      <dgm:prSet/>
      <dgm:spPr/>
      <dgm:t>
        <a:bodyPr/>
        <a:lstStyle/>
        <a:p>
          <a:endParaRPr lang="ru-RU"/>
        </a:p>
      </dgm:t>
    </dgm:pt>
    <dgm:pt modelId="{27DB4BC7-593A-49C3-8D4B-FFA6DC4E66B0}">
      <dgm:prSet custT="1"/>
      <dgm:spPr/>
      <dgm:t>
        <a:bodyPr/>
        <a:lstStyle/>
        <a:p>
          <a:r>
            <a:rPr lang="ru-RU" sz="1100" dirty="0"/>
            <a:t>То есть требование предполагает сомнения ученого в процессе отыскания истины, проверку каждого шага исследования, скрупулезность в научной работе, умение отказаться от найденной истины, если обнаружатся факты, противоречия ей. Как известно, ошибка ошибке рознь. </a:t>
          </a:r>
        </a:p>
      </dgm:t>
    </dgm:pt>
    <dgm:pt modelId="{9462A1F8-CBC4-48AC-85FC-E2A471359280}" type="parTrans" cxnId="{2F7DE328-3BFB-4AE6-9DB6-9816F9EDE0B3}">
      <dgm:prSet/>
      <dgm:spPr/>
      <dgm:t>
        <a:bodyPr/>
        <a:lstStyle/>
        <a:p>
          <a:endParaRPr lang="ru-RU"/>
        </a:p>
      </dgm:t>
    </dgm:pt>
    <dgm:pt modelId="{63D69583-DF14-4269-8147-FB02A3891384}" type="sibTrans" cxnId="{2F7DE328-3BFB-4AE6-9DB6-9816F9EDE0B3}">
      <dgm:prSet/>
      <dgm:spPr/>
      <dgm:t>
        <a:bodyPr/>
        <a:lstStyle/>
        <a:p>
          <a:endParaRPr lang="ru-RU"/>
        </a:p>
      </dgm:t>
    </dgm:pt>
    <dgm:pt modelId="{B9C315FB-4E4D-4E22-83F5-1400E2C48BC7}">
      <dgm:prSet custT="1"/>
      <dgm:spPr/>
      <dgm:t>
        <a:bodyPr/>
        <a:lstStyle/>
        <a:p>
          <a:r>
            <a:rPr lang="ru-RU" sz="1600" dirty="0"/>
            <a:t>Любое научное утверждение должно быть выведено, обосновано и доказано методами науки;</a:t>
          </a:r>
        </a:p>
      </dgm:t>
    </dgm:pt>
    <dgm:pt modelId="{093EDD6B-6DBE-48FF-8BC7-CDD1EDFB427A}" type="parTrans" cxnId="{33B59FB5-F5C1-4708-9205-EF871C4B2B0C}">
      <dgm:prSet/>
      <dgm:spPr/>
      <dgm:t>
        <a:bodyPr/>
        <a:lstStyle/>
        <a:p>
          <a:endParaRPr lang="ru-RU"/>
        </a:p>
      </dgm:t>
    </dgm:pt>
    <dgm:pt modelId="{D3ABFCF7-6EDB-4FCF-811A-F8B2DDE775D7}" type="sibTrans" cxnId="{33B59FB5-F5C1-4708-9205-EF871C4B2B0C}">
      <dgm:prSet/>
      <dgm:spPr/>
      <dgm:t>
        <a:bodyPr/>
        <a:lstStyle/>
        <a:p>
          <a:endParaRPr lang="ru-RU"/>
        </a:p>
      </dgm:t>
    </dgm:pt>
    <dgm:pt modelId="{F069C4DD-C0E8-4F84-AD6A-BBB6405FC206}">
      <dgm:prSet custT="1"/>
      <dgm:spPr/>
      <dgm:t>
        <a:bodyPr/>
        <a:lstStyle/>
        <a:p>
          <a:r>
            <a:rPr lang="ru-RU" sz="1800"/>
            <a:t>проявляется </a:t>
          </a:r>
          <a:r>
            <a:rPr lang="ru-RU" sz="1800" dirty="0"/>
            <a:t>в скромности и самокритичности исследователя, отсутствии зазнайства. Умение </a:t>
          </a:r>
          <a:r>
            <a:rPr lang="ru-RU" sz="1800" i="1" dirty="0"/>
            <a:t>уважать научные работы предшественников</a:t>
          </a:r>
          <a:r>
            <a:rPr lang="ru-RU" sz="1800" dirty="0"/>
            <a:t>;</a:t>
          </a:r>
        </a:p>
      </dgm:t>
    </dgm:pt>
    <dgm:pt modelId="{FEDD854A-A5BC-484A-B09D-E37F99A83E05}" type="parTrans" cxnId="{3B0C2E70-36E3-43FC-9A9E-EE2258EF7AC5}">
      <dgm:prSet/>
      <dgm:spPr/>
      <dgm:t>
        <a:bodyPr/>
        <a:lstStyle/>
        <a:p>
          <a:endParaRPr lang="ru-RU"/>
        </a:p>
      </dgm:t>
    </dgm:pt>
    <dgm:pt modelId="{B6D942EF-CEE1-4980-9DB3-35C229BCCF03}" type="sibTrans" cxnId="{3B0C2E70-36E3-43FC-9A9E-EE2258EF7AC5}">
      <dgm:prSet/>
      <dgm:spPr/>
      <dgm:t>
        <a:bodyPr/>
        <a:lstStyle/>
        <a:p>
          <a:endParaRPr lang="ru-RU"/>
        </a:p>
      </dgm:t>
    </dgm:pt>
    <dgm:pt modelId="{26A087F5-6EAF-4C0A-9080-7F9FC5DB5791}">
      <dgm:prSet custT="1"/>
      <dgm:spPr/>
      <dgm:t>
        <a:bodyPr/>
        <a:lstStyle/>
        <a:p>
          <a:r>
            <a:rPr lang="ru-RU" sz="1800"/>
            <a:t> </a:t>
          </a:r>
          <a:r>
            <a:rPr lang="ru-RU" sz="1800" dirty="0"/>
            <a:t>Принцип сочувствия помогает почувствовать точку зрения оппонента.</a:t>
          </a:r>
        </a:p>
      </dgm:t>
    </dgm:pt>
    <dgm:pt modelId="{E7EDE33C-BB60-49AE-9BC7-78C64D82FD4A}" type="parTrans" cxnId="{77FE4E26-0EAF-49CF-BA60-D49749D81BDC}">
      <dgm:prSet/>
      <dgm:spPr/>
      <dgm:t>
        <a:bodyPr/>
        <a:lstStyle/>
        <a:p>
          <a:endParaRPr lang="ru-RU"/>
        </a:p>
      </dgm:t>
    </dgm:pt>
    <dgm:pt modelId="{E9E8B249-A4E6-4B8D-A3E6-5D3B613C5518}" type="sibTrans" cxnId="{77FE4E26-0EAF-49CF-BA60-D49749D81BDC}">
      <dgm:prSet/>
      <dgm:spPr/>
      <dgm:t>
        <a:bodyPr/>
        <a:lstStyle/>
        <a:p>
          <a:endParaRPr lang="ru-RU"/>
        </a:p>
      </dgm:t>
    </dgm:pt>
    <dgm:pt modelId="{A67EB579-D979-4603-801D-30A31EDF2211}">
      <dgm:prSet custT="1"/>
      <dgm:spPr/>
      <dgm:t>
        <a:bodyPr/>
        <a:lstStyle/>
        <a:p>
          <a:r>
            <a:rPr lang="ru-RU" sz="1100" dirty="0"/>
            <a:t>Добросовестные ошибки – это ошибки, связанные со сложностью объекта. Они возможны в профессиональной деятельности и исследовании. Именно научные дискуссии и научные семинары, где проходят представление и обсуждение новых идей, способов доказательства, логики проведения исследования позволяют вскрывать такие ошибки, исправлять их, корректировать исследование; </a:t>
          </a:r>
        </a:p>
      </dgm:t>
    </dgm:pt>
    <dgm:pt modelId="{81A4A162-088B-418A-A1B0-066D0357384F}" type="parTrans" cxnId="{B7C028E5-54E2-4D61-A1BE-DDA2E17305FE}">
      <dgm:prSet/>
      <dgm:spPr/>
      <dgm:t>
        <a:bodyPr/>
        <a:lstStyle/>
        <a:p>
          <a:endParaRPr lang="ru-RU"/>
        </a:p>
      </dgm:t>
    </dgm:pt>
    <dgm:pt modelId="{4B96B829-B7F4-493C-BF2D-B0E097745ED7}" type="sibTrans" cxnId="{B7C028E5-54E2-4D61-A1BE-DDA2E17305FE}">
      <dgm:prSet/>
      <dgm:spPr/>
      <dgm:t>
        <a:bodyPr/>
        <a:lstStyle/>
        <a:p>
          <a:endParaRPr lang="ru-RU"/>
        </a:p>
      </dgm:t>
    </dgm:pt>
    <dgm:pt modelId="{B730BF2C-5CA6-4C5E-B331-AA239E59D6E4}" type="pres">
      <dgm:prSet presAssocID="{0F56BE5A-8999-4495-B4D6-E70E4BB3EF20}" presName="Name0" presStyleCnt="0">
        <dgm:presLayoutVars>
          <dgm:dir/>
          <dgm:animLvl val="lvl"/>
          <dgm:resizeHandles val="exact"/>
        </dgm:presLayoutVars>
      </dgm:prSet>
      <dgm:spPr/>
    </dgm:pt>
    <dgm:pt modelId="{CB1322D9-25E2-42FB-84C6-D8D65BCE759D}" type="pres">
      <dgm:prSet presAssocID="{C562591C-70DD-437D-8CA1-14FBB4F404AA}" presName="linNode" presStyleCnt="0"/>
      <dgm:spPr/>
    </dgm:pt>
    <dgm:pt modelId="{1F161D22-DBCB-4C38-9527-01EA63546B67}" type="pres">
      <dgm:prSet presAssocID="{C562591C-70DD-437D-8CA1-14FBB4F404AA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84ADF6F8-280C-416F-ACF0-AAB219C49A7F}" type="pres">
      <dgm:prSet presAssocID="{C562591C-70DD-437D-8CA1-14FBB4F404AA}" presName="descendantText" presStyleLbl="alignAccFollowNode1" presStyleIdx="0" presStyleCnt="5">
        <dgm:presLayoutVars>
          <dgm:bulletEnabled val="1"/>
        </dgm:presLayoutVars>
      </dgm:prSet>
      <dgm:spPr/>
    </dgm:pt>
    <dgm:pt modelId="{D61931CA-A7A8-4CC4-880A-1328151CBABF}" type="pres">
      <dgm:prSet presAssocID="{C7FFFACE-4739-440D-A47C-F5452DBD59AA}" presName="sp" presStyleCnt="0"/>
      <dgm:spPr/>
    </dgm:pt>
    <dgm:pt modelId="{72299E72-1444-49D0-974F-E40FE22CAF7C}" type="pres">
      <dgm:prSet presAssocID="{307C25F7-8AAD-4768-BF4B-69B08098EA2B}" presName="linNode" presStyleCnt="0"/>
      <dgm:spPr/>
    </dgm:pt>
    <dgm:pt modelId="{4DBE1FC3-FB48-4ADB-9F10-128284A02198}" type="pres">
      <dgm:prSet presAssocID="{307C25F7-8AAD-4768-BF4B-69B08098EA2B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4512C548-84C7-4A66-B0C3-99E3B95FF7A8}" type="pres">
      <dgm:prSet presAssocID="{307C25F7-8AAD-4768-BF4B-69B08098EA2B}" presName="descendantText" presStyleLbl="alignAccFollowNode1" presStyleIdx="1" presStyleCnt="5" custScaleY="146745">
        <dgm:presLayoutVars>
          <dgm:bulletEnabled val="1"/>
        </dgm:presLayoutVars>
      </dgm:prSet>
      <dgm:spPr/>
    </dgm:pt>
    <dgm:pt modelId="{A73DA1C6-9360-4143-A73F-2CDF805E3654}" type="pres">
      <dgm:prSet presAssocID="{022854F3-F0D7-4C2A-A2D3-91497D6F4318}" presName="sp" presStyleCnt="0"/>
      <dgm:spPr/>
    </dgm:pt>
    <dgm:pt modelId="{37D5E096-8111-441F-9FFE-A8CC60AD7158}" type="pres">
      <dgm:prSet presAssocID="{499A092E-3D8E-467B-9D0B-BC49E01FF209}" presName="linNode" presStyleCnt="0"/>
      <dgm:spPr/>
    </dgm:pt>
    <dgm:pt modelId="{D0BD9662-4B08-43A4-9306-C377106FE806}" type="pres">
      <dgm:prSet presAssocID="{499A092E-3D8E-467B-9D0B-BC49E01FF209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A2FE9346-9D48-4517-B731-3769D76F2B06}" type="pres">
      <dgm:prSet presAssocID="{499A092E-3D8E-467B-9D0B-BC49E01FF209}" presName="descendantText" presStyleLbl="alignAccFollowNode1" presStyleIdx="2" presStyleCnt="5">
        <dgm:presLayoutVars>
          <dgm:bulletEnabled val="1"/>
        </dgm:presLayoutVars>
      </dgm:prSet>
      <dgm:spPr/>
    </dgm:pt>
    <dgm:pt modelId="{84FE8513-26AD-4FF1-A141-9EE7EC4C07C0}" type="pres">
      <dgm:prSet presAssocID="{A48C9D9A-AF43-49A1-9EB4-59B654114991}" presName="sp" presStyleCnt="0"/>
      <dgm:spPr/>
    </dgm:pt>
    <dgm:pt modelId="{FE9D9383-AD4C-4F0A-8A3D-3C1D07803CD4}" type="pres">
      <dgm:prSet presAssocID="{449692DC-40B3-4826-9E56-3CF630F03FF8}" presName="linNode" presStyleCnt="0"/>
      <dgm:spPr/>
    </dgm:pt>
    <dgm:pt modelId="{3B25F3ED-4086-47CB-ACA1-DFBAA00BC1BE}" type="pres">
      <dgm:prSet presAssocID="{449692DC-40B3-4826-9E56-3CF630F03FF8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2DE81DFD-F767-4EB7-8FAA-D4D6E9558EDB}" type="pres">
      <dgm:prSet presAssocID="{449692DC-40B3-4826-9E56-3CF630F03FF8}" presName="descendantText" presStyleLbl="alignAccFollowNode1" presStyleIdx="3" presStyleCnt="5">
        <dgm:presLayoutVars>
          <dgm:bulletEnabled val="1"/>
        </dgm:presLayoutVars>
      </dgm:prSet>
      <dgm:spPr/>
    </dgm:pt>
    <dgm:pt modelId="{6786546A-D86A-4A0F-A179-FAFBE208E3CF}" type="pres">
      <dgm:prSet presAssocID="{4E0318AB-D63B-4C75-93C4-425E0572E427}" presName="sp" presStyleCnt="0"/>
      <dgm:spPr/>
    </dgm:pt>
    <dgm:pt modelId="{2A17829F-ED8A-4A94-B26F-8835ED2456A7}" type="pres">
      <dgm:prSet presAssocID="{E9414FDF-0EAC-47CA-BF03-759A4A663C40}" presName="linNode" presStyleCnt="0"/>
      <dgm:spPr/>
    </dgm:pt>
    <dgm:pt modelId="{7141C26D-94FA-45FE-A0D1-EE439452A37B}" type="pres">
      <dgm:prSet presAssocID="{E9414FDF-0EAC-47CA-BF03-759A4A663C40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C4FA7D52-90FB-4600-843F-5518911F9FF0}" type="pres">
      <dgm:prSet presAssocID="{E9414FDF-0EAC-47CA-BF03-759A4A663C40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21E5E316-143D-49B3-B60F-320A7A4574B5}" srcId="{C562591C-70DD-437D-8CA1-14FBB4F404AA}" destId="{BAC6B286-CB5B-47FD-8E7F-62740CC55186}" srcOrd="0" destOrd="0" parTransId="{8A38BE09-FF91-479A-9C81-C41662962E78}" sibTransId="{1234A08A-CFF4-41CE-9FC4-46BA9C77EF11}"/>
    <dgm:cxn modelId="{77FE4E26-0EAF-49CF-BA60-D49749D81BDC}" srcId="{E9414FDF-0EAC-47CA-BF03-759A4A663C40}" destId="{26A087F5-6EAF-4C0A-9080-7F9FC5DB5791}" srcOrd="0" destOrd="0" parTransId="{E7EDE33C-BB60-49AE-9BC7-78C64D82FD4A}" sibTransId="{E9E8B249-A4E6-4B8D-A3E6-5D3B613C5518}"/>
    <dgm:cxn modelId="{2F7DE328-3BFB-4AE6-9DB6-9816F9EDE0B3}" srcId="{307C25F7-8AAD-4768-BF4B-69B08098EA2B}" destId="{27DB4BC7-593A-49C3-8D4B-FFA6DC4E66B0}" srcOrd="0" destOrd="0" parTransId="{9462A1F8-CBC4-48AC-85FC-E2A471359280}" sibTransId="{63D69583-DF14-4269-8147-FB02A3891384}"/>
    <dgm:cxn modelId="{4D86CA2F-A552-4F85-9923-E12BE0B3983F}" type="presOf" srcId="{BAC6B286-CB5B-47FD-8E7F-62740CC55186}" destId="{84ADF6F8-280C-416F-ACF0-AAB219C49A7F}" srcOrd="0" destOrd="0" presId="urn:microsoft.com/office/officeart/2005/8/layout/vList5"/>
    <dgm:cxn modelId="{23AB743B-1885-4FC3-B1CC-4DC56FE0092F}" type="presOf" srcId="{0F56BE5A-8999-4495-B4D6-E70E4BB3EF20}" destId="{B730BF2C-5CA6-4C5E-B331-AA239E59D6E4}" srcOrd="0" destOrd="0" presId="urn:microsoft.com/office/officeart/2005/8/layout/vList5"/>
    <dgm:cxn modelId="{3B0C2E70-36E3-43FC-9A9E-EE2258EF7AC5}" srcId="{449692DC-40B3-4826-9E56-3CF630F03FF8}" destId="{F069C4DD-C0E8-4F84-AD6A-BBB6405FC206}" srcOrd="0" destOrd="0" parTransId="{FEDD854A-A5BC-484A-B09D-E37F99A83E05}" sibTransId="{B6D942EF-CEE1-4980-9DB3-35C229BCCF03}"/>
    <dgm:cxn modelId="{084C7A52-4909-46AC-A709-03BE33B6AE29}" type="presOf" srcId="{26A087F5-6EAF-4C0A-9080-7F9FC5DB5791}" destId="{C4FA7D52-90FB-4600-843F-5518911F9FF0}" srcOrd="0" destOrd="0" presId="urn:microsoft.com/office/officeart/2005/8/layout/vList5"/>
    <dgm:cxn modelId="{33D3E653-9B3D-465C-8B11-FEEB73614D60}" srcId="{0F56BE5A-8999-4495-B4D6-E70E4BB3EF20}" destId="{449692DC-40B3-4826-9E56-3CF630F03FF8}" srcOrd="3" destOrd="0" parTransId="{032A5910-08E9-49AB-8B02-FF12F8332026}" sibTransId="{4E0318AB-D63B-4C75-93C4-425E0572E427}"/>
    <dgm:cxn modelId="{5E89C557-DBE9-4000-B508-E7703EA2BDC8}" srcId="{0F56BE5A-8999-4495-B4D6-E70E4BB3EF20}" destId="{307C25F7-8AAD-4768-BF4B-69B08098EA2B}" srcOrd="1" destOrd="0" parTransId="{7AB4D16E-47D3-4248-AA24-E486D2945632}" sibTransId="{022854F3-F0D7-4C2A-A2D3-91497D6F4318}"/>
    <dgm:cxn modelId="{A3ED8D59-385C-42A7-ACC6-0B79DEA0C3A8}" type="presOf" srcId="{307C25F7-8AAD-4768-BF4B-69B08098EA2B}" destId="{4DBE1FC3-FB48-4ADB-9F10-128284A02198}" srcOrd="0" destOrd="0" presId="urn:microsoft.com/office/officeart/2005/8/layout/vList5"/>
    <dgm:cxn modelId="{1E17FF7F-146E-4D36-9D59-3F5710962F4C}" type="presOf" srcId="{499A092E-3D8E-467B-9D0B-BC49E01FF209}" destId="{D0BD9662-4B08-43A4-9306-C377106FE806}" srcOrd="0" destOrd="0" presId="urn:microsoft.com/office/officeart/2005/8/layout/vList5"/>
    <dgm:cxn modelId="{D7E92E96-98C0-494D-9523-E5262CC27BBC}" type="presOf" srcId="{B9C315FB-4E4D-4E22-83F5-1400E2C48BC7}" destId="{A2FE9346-9D48-4517-B731-3769D76F2B06}" srcOrd="0" destOrd="0" presId="urn:microsoft.com/office/officeart/2005/8/layout/vList5"/>
    <dgm:cxn modelId="{DB583B98-B0EB-442D-85C1-B07B8BD3C797}" srcId="{0F56BE5A-8999-4495-B4D6-E70E4BB3EF20}" destId="{E9414FDF-0EAC-47CA-BF03-759A4A663C40}" srcOrd="4" destOrd="0" parTransId="{61E1AB6C-6B69-42AB-8198-E0A25DFC05DB}" sibTransId="{EB647D28-FB4F-41AA-AC1B-03B58BA16BF6}"/>
    <dgm:cxn modelId="{33B59FB5-F5C1-4708-9205-EF871C4B2B0C}" srcId="{499A092E-3D8E-467B-9D0B-BC49E01FF209}" destId="{B9C315FB-4E4D-4E22-83F5-1400E2C48BC7}" srcOrd="0" destOrd="0" parTransId="{093EDD6B-6DBE-48FF-8BC7-CDD1EDFB427A}" sibTransId="{D3ABFCF7-6EDB-4FCF-811A-F8B2DDE775D7}"/>
    <dgm:cxn modelId="{FE4B7DB6-1525-4E71-B824-AC2A28D3CF7D}" srcId="{0F56BE5A-8999-4495-B4D6-E70E4BB3EF20}" destId="{C562591C-70DD-437D-8CA1-14FBB4F404AA}" srcOrd="0" destOrd="0" parTransId="{FB19D8B2-3552-4FFF-964C-ACA2581D1B4F}" sibTransId="{C7FFFACE-4739-440D-A47C-F5452DBD59AA}"/>
    <dgm:cxn modelId="{93FEF2BA-1A7E-4CA7-9480-6E41CD2FF5F7}" type="presOf" srcId="{E9414FDF-0EAC-47CA-BF03-759A4A663C40}" destId="{7141C26D-94FA-45FE-A0D1-EE439452A37B}" srcOrd="0" destOrd="0" presId="urn:microsoft.com/office/officeart/2005/8/layout/vList5"/>
    <dgm:cxn modelId="{592332C5-3305-4A71-B18B-6BF2EA169CB6}" type="presOf" srcId="{C562591C-70DD-437D-8CA1-14FBB4F404AA}" destId="{1F161D22-DBCB-4C38-9527-01EA63546B67}" srcOrd="0" destOrd="0" presId="urn:microsoft.com/office/officeart/2005/8/layout/vList5"/>
    <dgm:cxn modelId="{1E0C0DDA-E9F3-4859-8005-F27602FF714F}" type="presOf" srcId="{F069C4DD-C0E8-4F84-AD6A-BBB6405FC206}" destId="{2DE81DFD-F767-4EB7-8FAA-D4D6E9558EDB}" srcOrd="0" destOrd="0" presId="urn:microsoft.com/office/officeart/2005/8/layout/vList5"/>
    <dgm:cxn modelId="{B7C028E5-54E2-4D61-A1BE-DDA2E17305FE}" srcId="{307C25F7-8AAD-4768-BF4B-69B08098EA2B}" destId="{A67EB579-D979-4603-801D-30A31EDF2211}" srcOrd="1" destOrd="0" parTransId="{81A4A162-088B-418A-A1B0-066D0357384F}" sibTransId="{4B96B829-B7F4-493C-BF2D-B0E097745ED7}"/>
    <dgm:cxn modelId="{2BB5CDF7-94D9-4149-A16C-6A00738F7403}" type="presOf" srcId="{449692DC-40B3-4826-9E56-3CF630F03FF8}" destId="{3B25F3ED-4086-47CB-ACA1-DFBAA00BC1BE}" srcOrd="0" destOrd="0" presId="urn:microsoft.com/office/officeart/2005/8/layout/vList5"/>
    <dgm:cxn modelId="{5F1270FE-F8A8-422C-A7DE-DC8016F3C0E7}" type="presOf" srcId="{A67EB579-D979-4603-801D-30A31EDF2211}" destId="{4512C548-84C7-4A66-B0C3-99E3B95FF7A8}" srcOrd="0" destOrd="1" presId="urn:microsoft.com/office/officeart/2005/8/layout/vList5"/>
    <dgm:cxn modelId="{F047DCFE-2464-479F-8ED1-918A5848FDDD}" srcId="{0F56BE5A-8999-4495-B4D6-E70E4BB3EF20}" destId="{499A092E-3D8E-467B-9D0B-BC49E01FF209}" srcOrd="2" destOrd="0" parTransId="{F062AEB7-CA97-4D1C-BFB6-EF1ED1300C88}" sibTransId="{A48C9D9A-AF43-49A1-9EB4-59B654114991}"/>
    <dgm:cxn modelId="{B69736FF-1018-4440-BC1F-F5DD324F9E50}" type="presOf" srcId="{27DB4BC7-593A-49C3-8D4B-FFA6DC4E66B0}" destId="{4512C548-84C7-4A66-B0C3-99E3B95FF7A8}" srcOrd="0" destOrd="0" presId="urn:microsoft.com/office/officeart/2005/8/layout/vList5"/>
    <dgm:cxn modelId="{6105A0D0-AC34-4B24-BB0B-730781C781D6}" type="presParOf" srcId="{B730BF2C-5CA6-4C5E-B331-AA239E59D6E4}" destId="{CB1322D9-25E2-42FB-84C6-D8D65BCE759D}" srcOrd="0" destOrd="0" presId="urn:microsoft.com/office/officeart/2005/8/layout/vList5"/>
    <dgm:cxn modelId="{180495BB-85DD-4DF0-9960-BCDAB9AB4907}" type="presParOf" srcId="{CB1322D9-25E2-42FB-84C6-D8D65BCE759D}" destId="{1F161D22-DBCB-4C38-9527-01EA63546B67}" srcOrd="0" destOrd="0" presId="urn:microsoft.com/office/officeart/2005/8/layout/vList5"/>
    <dgm:cxn modelId="{CE3CCB84-F68E-41FA-85D4-0A9C59F7ACA1}" type="presParOf" srcId="{CB1322D9-25E2-42FB-84C6-D8D65BCE759D}" destId="{84ADF6F8-280C-416F-ACF0-AAB219C49A7F}" srcOrd="1" destOrd="0" presId="urn:microsoft.com/office/officeart/2005/8/layout/vList5"/>
    <dgm:cxn modelId="{414544F9-CDA2-4BE0-8632-25267582E2ED}" type="presParOf" srcId="{B730BF2C-5CA6-4C5E-B331-AA239E59D6E4}" destId="{D61931CA-A7A8-4CC4-880A-1328151CBABF}" srcOrd="1" destOrd="0" presId="urn:microsoft.com/office/officeart/2005/8/layout/vList5"/>
    <dgm:cxn modelId="{F2FF300B-BEFC-4F4F-BE4C-7B69E6AD19C8}" type="presParOf" srcId="{B730BF2C-5CA6-4C5E-B331-AA239E59D6E4}" destId="{72299E72-1444-49D0-974F-E40FE22CAF7C}" srcOrd="2" destOrd="0" presId="urn:microsoft.com/office/officeart/2005/8/layout/vList5"/>
    <dgm:cxn modelId="{D0866F73-A7A6-4018-8898-6DACBEAFA9D2}" type="presParOf" srcId="{72299E72-1444-49D0-974F-E40FE22CAF7C}" destId="{4DBE1FC3-FB48-4ADB-9F10-128284A02198}" srcOrd="0" destOrd="0" presId="urn:microsoft.com/office/officeart/2005/8/layout/vList5"/>
    <dgm:cxn modelId="{BD579DDC-6843-4944-AA1A-CA9380615502}" type="presParOf" srcId="{72299E72-1444-49D0-974F-E40FE22CAF7C}" destId="{4512C548-84C7-4A66-B0C3-99E3B95FF7A8}" srcOrd="1" destOrd="0" presId="urn:microsoft.com/office/officeart/2005/8/layout/vList5"/>
    <dgm:cxn modelId="{6737157D-10B7-4F80-8131-78863B1507F5}" type="presParOf" srcId="{B730BF2C-5CA6-4C5E-B331-AA239E59D6E4}" destId="{A73DA1C6-9360-4143-A73F-2CDF805E3654}" srcOrd="3" destOrd="0" presId="urn:microsoft.com/office/officeart/2005/8/layout/vList5"/>
    <dgm:cxn modelId="{F5B1AF02-2AB3-4BF4-BBE4-8B617B8DE805}" type="presParOf" srcId="{B730BF2C-5CA6-4C5E-B331-AA239E59D6E4}" destId="{37D5E096-8111-441F-9FFE-A8CC60AD7158}" srcOrd="4" destOrd="0" presId="urn:microsoft.com/office/officeart/2005/8/layout/vList5"/>
    <dgm:cxn modelId="{115036AC-D8F3-4176-B838-283D65C8949D}" type="presParOf" srcId="{37D5E096-8111-441F-9FFE-A8CC60AD7158}" destId="{D0BD9662-4B08-43A4-9306-C377106FE806}" srcOrd="0" destOrd="0" presId="urn:microsoft.com/office/officeart/2005/8/layout/vList5"/>
    <dgm:cxn modelId="{D68A9695-1CC3-4F57-8C65-B70F43BD622E}" type="presParOf" srcId="{37D5E096-8111-441F-9FFE-A8CC60AD7158}" destId="{A2FE9346-9D48-4517-B731-3769D76F2B06}" srcOrd="1" destOrd="0" presId="urn:microsoft.com/office/officeart/2005/8/layout/vList5"/>
    <dgm:cxn modelId="{0D7B4574-DA16-4408-9CB9-3134E0543981}" type="presParOf" srcId="{B730BF2C-5CA6-4C5E-B331-AA239E59D6E4}" destId="{84FE8513-26AD-4FF1-A141-9EE7EC4C07C0}" srcOrd="5" destOrd="0" presId="urn:microsoft.com/office/officeart/2005/8/layout/vList5"/>
    <dgm:cxn modelId="{DD9A6B6E-7D0E-4F7E-82C0-6E1020DDEB76}" type="presParOf" srcId="{B730BF2C-5CA6-4C5E-B331-AA239E59D6E4}" destId="{FE9D9383-AD4C-4F0A-8A3D-3C1D07803CD4}" srcOrd="6" destOrd="0" presId="urn:microsoft.com/office/officeart/2005/8/layout/vList5"/>
    <dgm:cxn modelId="{56A1CE37-820E-4B0B-AC14-B975EA5CAC48}" type="presParOf" srcId="{FE9D9383-AD4C-4F0A-8A3D-3C1D07803CD4}" destId="{3B25F3ED-4086-47CB-ACA1-DFBAA00BC1BE}" srcOrd="0" destOrd="0" presId="urn:microsoft.com/office/officeart/2005/8/layout/vList5"/>
    <dgm:cxn modelId="{23617886-5228-4389-8C6E-09BFC16DDA35}" type="presParOf" srcId="{FE9D9383-AD4C-4F0A-8A3D-3C1D07803CD4}" destId="{2DE81DFD-F767-4EB7-8FAA-D4D6E9558EDB}" srcOrd="1" destOrd="0" presId="urn:microsoft.com/office/officeart/2005/8/layout/vList5"/>
    <dgm:cxn modelId="{0FD7AD77-7C41-42B4-A11C-A979C87BEDC1}" type="presParOf" srcId="{B730BF2C-5CA6-4C5E-B331-AA239E59D6E4}" destId="{6786546A-D86A-4A0F-A179-FAFBE208E3CF}" srcOrd="7" destOrd="0" presId="urn:microsoft.com/office/officeart/2005/8/layout/vList5"/>
    <dgm:cxn modelId="{702036FC-E1DD-42CC-B41F-E4F60F6F6F73}" type="presParOf" srcId="{B730BF2C-5CA6-4C5E-B331-AA239E59D6E4}" destId="{2A17829F-ED8A-4A94-B26F-8835ED2456A7}" srcOrd="8" destOrd="0" presId="urn:microsoft.com/office/officeart/2005/8/layout/vList5"/>
    <dgm:cxn modelId="{9145E319-0894-4356-AD6F-806695BB64EB}" type="presParOf" srcId="{2A17829F-ED8A-4A94-B26F-8835ED2456A7}" destId="{7141C26D-94FA-45FE-A0D1-EE439452A37B}" srcOrd="0" destOrd="0" presId="urn:microsoft.com/office/officeart/2005/8/layout/vList5"/>
    <dgm:cxn modelId="{0897E29F-8EF0-430C-BDF6-30FD1941686C}" type="presParOf" srcId="{2A17829F-ED8A-4A94-B26F-8835ED2456A7}" destId="{C4FA7D52-90FB-4600-843F-5518911F9FF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F86651-2439-4CFD-9CCB-D9B3243F2289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F87998-908C-42C3-833D-18BEB4D46B13}">
      <dgm:prSet phldrT="[Текст]" custT="1"/>
      <dgm:spPr/>
      <dgm:t>
        <a:bodyPr/>
        <a:lstStyle/>
        <a:p>
          <a:r>
            <a:rPr lang="ru-RU" sz="1800" dirty="0"/>
            <a:t>норма</a:t>
          </a:r>
        </a:p>
      </dgm:t>
    </dgm:pt>
    <dgm:pt modelId="{0328CA06-A8DA-4A2A-AD9A-A1774B92940A}" type="parTrans" cxnId="{0E924143-9AA0-4AF9-84D4-2977655888D7}">
      <dgm:prSet/>
      <dgm:spPr/>
      <dgm:t>
        <a:bodyPr/>
        <a:lstStyle/>
        <a:p>
          <a:endParaRPr lang="ru-RU"/>
        </a:p>
      </dgm:t>
    </dgm:pt>
    <dgm:pt modelId="{933EB2BF-55EF-48D8-BC6F-CC7244642485}" type="sibTrans" cxnId="{0E924143-9AA0-4AF9-84D4-2977655888D7}">
      <dgm:prSet/>
      <dgm:spPr/>
      <dgm:t>
        <a:bodyPr/>
        <a:lstStyle/>
        <a:p>
          <a:endParaRPr lang="ru-RU"/>
        </a:p>
      </dgm:t>
    </dgm:pt>
    <dgm:pt modelId="{AA9B0AB3-B387-4D32-8F7A-443D4D0F45A8}">
      <dgm:prSet phldrT="[Текст]" custT="1"/>
      <dgm:spPr/>
      <dgm:t>
        <a:bodyPr/>
        <a:lstStyle/>
        <a:p>
          <a:r>
            <a:rPr lang="ru-RU" sz="1800" dirty="0" err="1"/>
            <a:t>валидность</a:t>
          </a:r>
          <a:endParaRPr lang="ru-RU" sz="1800" dirty="0"/>
        </a:p>
      </dgm:t>
    </dgm:pt>
    <dgm:pt modelId="{63024C26-9194-4E04-8901-5A0383981200}" type="parTrans" cxnId="{A6FC1271-2CC8-4AD8-BD36-3D285CFDE505}">
      <dgm:prSet/>
      <dgm:spPr/>
      <dgm:t>
        <a:bodyPr/>
        <a:lstStyle/>
        <a:p>
          <a:endParaRPr lang="ru-RU"/>
        </a:p>
      </dgm:t>
    </dgm:pt>
    <dgm:pt modelId="{516C2F98-2B49-4A94-8BB3-252FDBC41933}" type="sibTrans" cxnId="{A6FC1271-2CC8-4AD8-BD36-3D285CFDE505}">
      <dgm:prSet/>
      <dgm:spPr/>
      <dgm:t>
        <a:bodyPr/>
        <a:lstStyle/>
        <a:p>
          <a:endParaRPr lang="ru-RU"/>
        </a:p>
      </dgm:t>
    </dgm:pt>
    <dgm:pt modelId="{5CAC369D-098B-49B0-8E96-3036ECC55A2C}">
      <dgm:prSet phldrT="[Текст]" custT="1"/>
      <dgm:spPr/>
      <dgm:t>
        <a:bodyPr/>
        <a:lstStyle/>
        <a:p>
          <a:r>
            <a:rPr lang="ru-RU" sz="3200" dirty="0"/>
            <a:t>3 кита</a:t>
          </a:r>
        </a:p>
      </dgm:t>
    </dgm:pt>
    <dgm:pt modelId="{274E25AC-3887-43E4-8ADC-6D20DEAC6ACD}" type="parTrans" cxnId="{A5F93982-63BF-4B35-97B4-A910CF455765}">
      <dgm:prSet/>
      <dgm:spPr/>
      <dgm:t>
        <a:bodyPr/>
        <a:lstStyle/>
        <a:p>
          <a:endParaRPr lang="ru-RU"/>
        </a:p>
      </dgm:t>
    </dgm:pt>
    <dgm:pt modelId="{B5DFD246-3597-438B-BD8B-1C24DB371377}" type="sibTrans" cxnId="{A5F93982-63BF-4B35-97B4-A910CF455765}">
      <dgm:prSet/>
      <dgm:spPr/>
      <dgm:t>
        <a:bodyPr/>
        <a:lstStyle/>
        <a:p>
          <a:endParaRPr lang="ru-RU"/>
        </a:p>
      </dgm:t>
    </dgm:pt>
    <dgm:pt modelId="{EEBAA7B6-CDD6-4ACF-B382-4F863F65ED60}">
      <dgm:prSet phldrT="[Текст]" custT="1"/>
      <dgm:spPr/>
      <dgm:t>
        <a:bodyPr/>
        <a:lstStyle/>
        <a:p>
          <a:r>
            <a:rPr lang="ru-RU" sz="1800" dirty="0"/>
            <a:t>надежность</a:t>
          </a:r>
        </a:p>
      </dgm:t>
    </dgm:pt>
    <dgm:pt modelId="{D1F7BA0F-D3CE-4F68-9C1B-222812284CCB}" type="parTrans" cxnId="{AEEB686E-BC3F-469B-A31B-49CE473950E8}">
      <dgm:prSet/>
      <dgm:spPr/>
      <dgm:t>
        <a:bodyPr/>
        <a:lstStyle/>
        <a:p>
          <a:endParaRPr lang="ru-RU"/>
        </a:p>
      </dgm:t>
    </dgm:pt>
    <dgm:pt modelId="{B8141D6F-3C19-444B-B3AD-D91B45471FE6}" type="sibTrans" cxnId="{AEEB686E-BC3F-469B-A31B-49CE473950E8}">
      <dgm:prSet/>
      <dgm:spPr/>
      <dgm:t>
        <a:bodyPr/>
        <a:lstStyle/>
        <a:p>
          <a:endParaRPr lang="ru-RU"/>
        </a:p>
      </dgm:t>
    </dgm:pt>
    <dgm:pt modelId="{6875B7EB-35B5-45BB-8E6B-3D7D3DD0EA42}" type="pres">
      <dgm:prSet presAssocID="{9FF86651-2439-4CFD-9CCB-D9B3243F2289}" presName="compositeShape" presStyleCnt="0">
        <dgm:presLayoutVars>
          <dgm:chMax val="9"/>
          <dgm:dir/>
          <dgm:resizeHandles val="exact"/>
        </dgm:presLayoutVars>
      </dgm:prSet>
      <dgm:spPr/>
    </dgm:pt>
    <dgm:pt modelId="{7056D615-A977-4015-82D9-FDCDEF333174}" type="pres">
      <dgm:prSet presAssocID="{9FF86651-2439-4CFD-9CCB-D9B3243F2289}" presName="triangle1" presStyleLbl="node1" presStyleIdx="0" presStyleCnt="4">
        <dgm:presLayoutVars>
          <dgm:bulletEnabled val="1"/>
        </dgm:presLayoutVars>
      </dgm:prSet>
      <dgm:spPr/>
    </dgm:pt>
    <dgm:pt modelId="{2CF9B8FF-0188-4FF2-A362-802C4C39065F}" type="pres">
      <dgm:prSet presAssocID="{9FF86651-2439-4CFD-9CCB-D9B3243F2289}" presName="triangle2" presStyleLbl="node1" presStyleIdx="1" presStyleCnt="4">
        <dgm:presLayoutVars>
          <dgm:bulletEnabled val="1"/>
        </dgm:presLayoutVars>
      </dgm:prSet>
      <dgm:spPr/>
    </dgm:pt>
    <dgm:pt modelId="{BC33B338-8348-47F1-BD93-025AE40A4FBE}" type="pres">
      <dgm:prSet presAssocID="{9FF86651-2439-4CFD-9CCB-D9B3243F2289}" presName="triangle3" presStyleLbl="node1" presStyleIdx="2" presStyleCnt="4">
        <dgm:presLayoutVars>
          <dgm:bulletEnabled val="1"/>
        </dgm:presLayoutVars>
      </dgm:prSet>
      <dgm:spPr/>
    </dgm:pt>
    <dgm:pt modelId="{48B0AF12-AC39-4B81-B191-48E3CB325FD2}" type="pres">
      <dgm:prSet presAssocID="{9FF86651-2439-4CFD-9CCB-D9B3243F2289}" presName="triangle4" presStyleLbl="node1" presStyleIdx="3" presStyleCnt="4">
        <dgm:presLayoutVars>
          <dgm:bulletEnabled val="1"/>
        </dgm:presLayoutVars>
      </dgm:prSet>
      <dgm:spPr/>
    </dgm:pt>
  </dgm:ptLst>
  <dgm:cxnLst>
    <dgm:cxn modelId="{C31A3C06-F948-4C49-A0B4-19B906AC2BB2}" type="presOf" srcId="{FCF87998-908C-42C3-833D-18BEB4D46B13}" destId="{7056D615-A977-4015-82D9-FDCDEF333174}" srcOrd="0" destOrd="0" presId="urn:microsoft.com/office/officeart/2005/8/layout/pyramid4"/>
    <dgm:cxn modelId="{2A30543D-F882-49AE-8CB5-4385D6B4FF05}" type="presOf" srcId="{AA9B0AB3-B387-4D32-8F7A-443D4D0F45A8}" destId="{2CF9B8FF-0188-4FF2-A362-802C4C39065F}" srcOrd="0" destOrd="0" presId="urn:microsoft.com/office/officeart/2005/8/layout/pyramid4"/>
    <dgm:cxn modelId="{0E924143-9AA0-4AF9-84D4-2977655888D7}" srcId="{9FF86651-2439-4CFD-9CCB-D9B3243F2289}" destId="{FCF87998-908C-42C3-833D-18BEB4D46B13}" srcOrd="0" destOrd="0" parTransId="{0328CA06-A8DA-4A2A-AD9A-A1774B92940A}" sibTransId="{933EB2BF-55EF-48D8-BC6F-CC7244642485}"/>
    <dgm:cxn modelId="{DDDE9D4B-4B08-46A9-AAE3-99C7833375F8}" type="presOf" srcId="{EEBAA7B6-CDD6-4ACF-B382-4F863F65ED60}" destId="{48B0AF12-AC39-4B81-B191-48E3CB325FD2}" srcOrd="0" destOrd="0" presId="urn:microsoft.com/office/officeart/2005/8/layout/pyramid4"/>
    <dgm:cxn modelId="{AEEB686E-BC3F-469B-A31B-49CE473950E8}" srcId="{9FF86651-2439-4CFD-9CCB-D9B3243F2289}" destId="{EEBAA7B6-CDD6-4ACF-B382-4F863F65ED60}" srcOrd="3" destOrd="0" parTransId="{D1F7BA0F-D3CE-4F68-9C1B-222812284CCB}" sibTransId="{B8141D6F-3C19-444B-B3AD-D91B45471FE6}"/>
    <dgm:cxn modelId="{A6FC1271-2CC8-4AD8-BD36-3D285CFDE505}" srcId="{9FF86651-2439-4CFD-9CCB-D9B3243F2289}" destId="{AA9B0AB3-B387-4D32-8F7A-443D4D0F45A8}" srcOrd="1" destOrd="0" parTransId="{63024C26-9194-4E04-8901-5A0383981200}" sibTransId="{516C2F98-2B49-4A94-8BB3-252FDBC41933}"/>
    <dgm:cxn modelId="{7DBBF573-1215-4160-8A4B-C7C1AC328DA4}" type="presOf" srcId="{9FF86651-2439-4CFD-9CCB-D9B3243F2289}" destId="{6875B7EB-35B5-45BB-8E6B-3D7D3DD0EA42}" srcOrd="0" destOrd="0" presId="urn:microsoft.com/office/officeart/2005/8/layout/pyramid4"/>
    <dgm:cxn modelId="{A5F93982-63BF-4B35-97B4-A910CF455765}" srcId="{9FF86651-2439-4CFD-9CCB-D9B3243F2289}" destId="{5CAC369D-098B-49B0-8E96-3036ECC55A2C}" srcOrd="2" destOrd="0" parTransId="{274E25AC-3887-43E4-8ADC-6D20DEAC6ACD}" sibTransId="{B5DFD246-3597-438B-BD8B-1C24DB371377}"/>
    <dgm:cxn modelId="{468D0BF1-A7A0-4DB9-9848-C52D8D87D255}" type="presOf" srcId="{5CAC369D-098B-49B0-8E96-3036ECC55A2C}" destId="{BC33B338-8348-47F1-BD93-025AE40A4FBE}" srcOrd="0" destOrd="0" presId="urn:microsoft.com/office/officeart/2005/8/layout/pyramid4"/>
    <dgm:cxn modelId="{E5F5EFB4-247E-4F60-BD99-DB1E3C56FD84}" type="presParOf" srcId="{6875B7EB-35B5-45BB-8E6B-3D7D3DD0EA42}" destId="{7056D615-A977-4015-82D9-FDCDEF333174}" srcOrd="0" destOrd="0" presId="urn:microsoft.com/office/officeart/2005/8/layout/pyramid4"/>
    <dgm:cxn modelId="{1EABCAF7-699D-49A0-BEE5-770CAD3CF438}" type="presParOf" srcId="{6875B7EB-35B5-45BB-8E6B-3D7D3DD0EA42}" destId="{2CF9B8FF-0188-4FF2-A362-802C4C39065F}" srcOrd="1" destOrd="0" presId="urn:microsoft.com/office/officeart/2005/8/layout/pyramid4"/>
    <dgm:cxn modelId="{6ED75686-7328-456B-A8E1-B5F378302887}" type="presParOf" srcId="{6875B7EB-35B5-45BB-8E6B-3D7D3DD0EA42}" destId="{BC33B338-8348-47F1-BD93-025AE40A4FBE}" srcOrd="2" destOrd="0" presId="urn:microsoft.com/office/officeart/2005/8/layout/pyramid4"/>
    <dgm:cxn modelId="{68C10276-8F3A-490D-8682-720232178134}" type="presParOf" srcId="{6875B7EB-35B5-45BB-8E6B-3D7D3DD0EA42}" destId="{48B0AF12-AC39-4B81-B191-48E3CB325FD2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AC9950-0584-4557-B77F-0C2084CF9F6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17B314-E69F-4E19-B5D1-795600AE928F}">
      <dgm:prSet phldrT="[Текст]"/>
      <dgm:spPr/>
      <dgm:t>
        <a:bodyPr/>
        <a:lstStyle/>
        <a:p>
          <a:r>
            <a:rPr lang="ru-RU" dirty="0"/>
            <a:t>Принцип </a:t>
          </a:r>
          <a:r>
            <a:rPr lang="ru-RU" dirty="0" err="1"/>
            <a:t>ненанесения</a:t>
          </a:r>
          <a:r>
            <a:rPr lang="ru-RU" dirty="0"/>
            <a:t> ущерба клиенту – </a:t>
          </a:r>
        </a:p>
      </dgm:t>
    </dgm:pt>
    <dgm:pt modelId="{808CA171-4E2C-421A-8B80-615376BCB84A}" type="parTrans" cxnId="{339E1338-FD8C-400E-8396-FD88A1B8BEB8}">
      <dgm:prSet/>
      <dgm:spPr/>
      <dgm:t>
        <a:bodyPr/>
        <a:lstStyle/>
        <a:p>
          <a:endParaRPr lang="ru-RU"/>
        </a:p>
      </dgm:t>
    </dgm:pt>
    <dgm:pt modelId="{80FC633D-8C60-43B7-83E8-8EE8AA2ADFD1}" type="sibTrans" cxnId="{339E1338-FD8C-400E-8396-FD88A1B8BEB8}">
      <dgm:prSet/>
      <dgm:spPr/>
      <dgm:t>
        <a:bodyPr/>
        <a:lstStyle/>
        <a:p>
          <a:endParaRPr lang="ru-RU"/>
        </a:p>
      </dgm:t>
    </dgm:pt>
    <dgm:pt modelId="{118D7813-01EB-43E5-BFE8-0B896FC3276D}">
      <dgm:prSet phldrT="[Текст]"/>
      <dgm:spPr/>
      <dgm:t>
        <a:bodyPr/>
        <a:lstStyle/>
        <a:p>
          <a:r>
            <a:rPr lang="ru-RU" dirty="0"/>
            <a:t>Принцип осведомленного согласия</a:t>
          </a:r>
        </a:p>
      </dgm:t>
    </dgm:pt>
    <dgm:pt modelId="{B0654E82-D881-41FE-B039-232D69B0D38B}" type="parTrans" cxnId="{98A41D94-DA6F-4542-8692-9A6EECF01309}">
      <dgm:prSet/>
      <dgm:spPr/>
      <dgm:t>
        <a:bodyPr/>
        <a:lstStyle/>
        <a:p>
          <a:endParaRPr lang="ru-RU"/>
        </a:p>
      </dgm:t>
    </dgm:pt>
    <dgm:pt modelId="{9660A534-7C16-407F-B37B-BF5CBA0625C6}" type="sibTrans" cxnId="{98A41D94-DA6F-4542-8692-9A6EECF01309}">
      <dgm:prSet/>
      <dgm:spPr/>
      <dgm:t>
        <a:bodyPr/>
        <a:lstStyle/>
        <a:p>
          <a:endParaRPr lang="ru-RU"/>
        </a:p>
      </dgm:t>
    </dgm:pt>
    <dgm:pt modelId="{D21EFD67-E65F-4042-A7D4-03ED2C10A95F}">
      <dgm:prSet phldrT="[Текст]"/>
      <dgm:spPr/>
      <dgm:t>
        <a:bodyPr/>
        <a:lstStyle/>
        <a:p>
          <a:r>
            <a:rPr lang="ru-RU" dirty="0"/>
            <a:t>Принцип компетентности</a:t>
          </a:r>
        </a:p>
      </dgm:t>
    </dgm:pt>
    <dgm:pt modelId="{2515BFF0-9A53-4DB7-AA84-E46DCEB21F51}" type="parTrans" cxnId="{7199848C-3DBE-495E-A84F-CC08F029967F}">
      <dgm:prSet/>
      <dgm:spPr/>
      <dgm:t>
        <a:bodyPr/>
        <a:lstStyle/>
        <a:p>
          <a:endParaRPr lang="ru-RU"/>
        </a:p>
      </dgm:t>
    </dgm:pt>
    <dgm:pt modelId="{083C59B2-F968-4DF3-94FD-9BA8A78759E5}" type="sibTrans" cxnId="{7199848C-3DBE-495E-A84F-CC08F029967F}">
      <dgm:prSet/>
      <dgm:spPr/>
      <dgm:t>
        <a:bodyPr/>
        <a:lstStyle/>
        <a:p>
          <a:endParaRPr lang="ru-RU"/>
        </a:p>
      </dgm:t>
    </dgm:pt>
    <dgm:pt modelId="{92B10B29-282D-44A9-890B-A85B5043F153}">
      <dgm:prSet phldrT="[Текст]"/>
      <dgm:spPr/>
      <dgm:t>
        <a:bodyPr/>
        <a:lstStyle/>
        <a:p>
          <a:r>
            <a:rPr lang="ru-RU"/>
            <a:t>взаимоуважение </a:t>
          </a:r>
          <a:r>
            <a:rPr lang="ru-RU" dirty="0"/>
            <a:t>психолога и клиента, </a:t>
          </a:r>
          <a:r>
            <a:rPr lang="ru-RU"/>
            <a:t>безопасность методик</a:t>
          </a:r>
          <a:endParaRPr lang="ru-RU" dirty="0"/>
        </a:p>
      </dgm:t>
    </dgm:pt>
    <dgm:pt modelId="{FB967D16-571D-4A11-9A75-8C3E573EFA2F}" type="parTrans" cxnId="{7C088AE9-DA72-4AE5-9F2C-FF1E1B0EDACF}">
      <dgm:prSet/>
      <dgm:spPr/>
      <dgm:t>
        <a:bodyPr/>
        <a:lstStyle/>
        <a:p>
          <a:endParaRPr lang="ru-RU"/>
        </a:p>
      </dgm:t>
    </dgm:pt>
    <dgm:pt modelId="{1A8841EE-B7AE-46A0-8810-8D837BA5B885}" type="sibTrans" cxnId="{7C088AE9-DA72-4AE5-9F2C-FF1E1B0EDACF}">
      <dgm:prSet/>
      <dgm:spPr/>
      <dgm:t>
        <a:bodyPr/>
        <a:lstStyle/>
        <a:p>
          <a:endParaRPr lang="ru-RU"/>
        </a:p>
      </dgm:t>
    </dgm:pt>
    <dgm:pt modelId="{5C082AF6-8FA3-4B14-9A64-FCDCA4842DBC}">
      <dgm:prSet phldrT="[Текст]"/>
      <dgm:spPr/>
      <dgm:t>
        <a:bodyPr/>
        <a:lstStyle/>
        <a:p>
          <a:r>
            <a:rPr lang="ru-RU" dirty="0"/>
            <a:t>Информирование о цели, принципах, средствах, результатах</a:t>
          </a:r>
        </a:p>
      </dgm:t>
    </dgm:pt>
    <dgm:pt modelId="{E2682525-54BB-4B25-8AA1-490F1DB1879A}" type="parTrans" cxnId="{8A4DB9AD-A1EB-48E4-A57D-2762CCCBF474}">
      <dgm:prSet/>
      <dgm:spPr/>
      <dgm:t>
        <a:bodyPr/>
        <a:lstStyle/>
        <a:p>
          <a:endParaRPr lang="ru-RU"/>
        </a:p>
      </dgm:t>
    </dgm:pt>
    <dgm:pt modelId="{DC4A5203-FFB8-4B62-B129-D27ACABD0CC3}" type="sibTrans" cxnId="{8A4DB9AD-A1EB-48E4-A57D-2762CCCBF474}">
      <dgm:prSet/>
      <dgm:spPr/>
      <dgm:t>
        <a:bodyPr/>
        <a:lstStyle/>
        <a:p>
          <a:endParaRPr lang="ru-RU"/>
        </a:p>
      </dgm:t>
    </dgm:pt>
    <dgm:pt modelId="{E4842182-A756-4D01-80B6-6788EAF9A2CF}">
      <dgm:prSet phldrT="[Текст]"/>
      <dgm:spPr/>
      <dgm:t>
        <a:bodyPr/>
        <a:lstStyle/>
        <a:p>
          <a:r>
            <a:rPr lang="ru-RU" dirty="0"/>
            <a:t>Принцип беспристрастности </a:t>
          </a:r>
        </a:p>
      </dgm:t>
    </dgm:pt>
    <dgm:pt modelId="{010577C9-A6A5-478E-9921-7250C13D64A2}" type="parTrans" cxnId="{B2A1B374-F90D-4289-B0CC-5CA76AFABDDB}">
      <dgm:prSet/>
      <dgm:spPr/>
      <dgm:t>
        <a:bodyPr/>
        <a:lstStyle/>
        <a:p>
          <a:endParaRPr lang="ru-RU"/>
        </a:p>
      </dgm:t>
    </dgm:pt>
    <dgm:pt modelId="{407FCFB4-DB95-43CC-9C33-9EBD656C5B4A}" type="sibTrans" cxnId="{B2A1B374-F90D-4289-B0CC-5CA76AFABDDB}">
      <dgm:prSet/>
      <dgm:spPr/>
      <dgm:t>
        <a:bodyPr/>
        <a:lstStyle/>
        <a:p>
          <a:endParaRPr lang="ru-RU"/>
        </a:p>
      </dgm:t>
    </dgm:pt>
    <dgm:pt modelId="{EA7F73C0-C03F-4B8B-A074-BA01AB339CE9}">
      <dgm:prSet phldrT="[Текст]"/>
      <dgm:spPr/>
      <dgm:t>
        <a:bodyPr/>
        <a:lstStyle/>
        <a:p>
          <a:r>
            <a:rPr lang="ru-RU" dirty="0"/>
            <a:t>Соблюдение/исполнение правил методик…</a:t>
          </a:r>
        </a:p>
      </dgm:t>
    </dgm:pt>
    <dgm:pt modelId="{4540CFB8-C88D-4DDE-BF66-C0EE45EAE0F9}" type="parTrans" cxnId="{B9CA487E-2FCF-46AF-9685-D754E02B2F80}">
      <dgm:prSet/>
      <dgm:spPr/>
      <dgm:t>
        <a:bodyPr/>
        <a:lstStyle/>
        <a:p>
          <a:endParaRPr lang="ru-RU"/>
        </a:p>
      </dgm:t>
    </dgm:pt>
    <dgm:pt modelId="{67007DFF-A039-4537-A279-89A477C77EB2}" type="sibTrans" cxnId="{B9CA487E-2FCF-46AF-9685-D754E02B2F80}">
      <dgm:prSet/>
      <dgm:spPr/>
      <dgm:t>
        <a:bodyPr/>
        <a:lstStyle/>
        <a:p>
          <a:endParaRPr lang="ru-RU"/>
        </a:p>
      </dgm:t>
    </dgm:pt>
    <dgm:pt modelId="{8E2253F2-2C15-46CA-B2D0-A3588465BEB6}">
      <dgm:prSet phldrT="[Текст]"/>
      <dgm:spPr/>
      <dgm:t>
        <a:bodyPr/>
        <a:lstStyle/>
        <a:p>
          <a:r>
            <a:rPr lang="ru-RU" dirty="0"/>
            <a:t>Принцип конфиденциальности деятельности психолога</a:t>
          </a:r>
        </a:p>
      </dgm:t>
    </dgm:pt>
    <dgm:pt modelId="{D8F4A1FF-45E6-47DF-87CF-2FBD1A3BDDDE}" type="parTrans" cxnId="{8703F68D-F288-4A1C-B3CD-2F2FCB2558FE}">
      <dgm:prSet/>
      <dgm:spPr/>
      <dgm:t>
        <a:bodyPr/>
        <a:lstStyle/>
        <a:p>
          <a:endParaRPr lang="ru-RU"/>
        </a:p>
      </dgm:t>
    </dgm:pt>
    <dgm:pt modelId="{ACA796AE-18C9-4A07-9FF7-A49577CD9554}" type="sibTrans" cxnId="{8703F68D-F288-4A1C-B3CD-2F2FCB2558FE}">
      <dgm:prSet/>
      <dgm:spPr/>
      <dgm:t>
        <a:bodyPr/>
        <a:lstStyle/>
        <a:p>
          <a:endParaRPr lang="ru-RU"/>
        </a:p>
      </dgm:t>
    </dgm:pt>
    <dgm:pt modelId="{68A059A7-FA0C-428B-86F2-C9D23C35CDAA}">
      <dgm:prSet phldrT="[Текст]"/>
      <dgm:spPr/>
      <dgm:t>
        <a:bodyPr/>
        <a:lstStyle/>
        <a:p>
          <a:r>
            <a:rPr lang="ru-RU" dirty="0"/>
            <a:t>Кодирование личных данных, контролируемое хранение…</a:t>
          </a:r>
        </a:p>
      </dgm:t>
    </dgm:pt>
    <dgm:pt modelId="{D20E2141-6526-443E-A30F-EA759927C237}" type="parTrans" cxnId="{62DAF05B-8620-4C6B-AF9A-DA37216338B8}">
      <dgm:prSet/>
      <dgm:spPr/>
      <dgm:t>
        <a:bodyPr/>
        <a:lstStyle/>
        <a:p>
          <a:endParaRPr lang="ru-RU"/>
        </a:p>
      </dgm:t>
    </dgm:pt>
    <dgm:pt modelId="{41F284A1-5E7C-4BF2-A42D-BB6D87A6F735}" type="sibTrans" cxnId="{62DAF05B-8620-4C6B-AF9A-DA37216338B8}">
      <dgm:prSet/>
      <dgm:spPr/>
      <dgm:t>
        <a:bodyPr/>
        <a:lstStyle/>
        <a:p>
          <a:endParaRPr lang="ru-RU"/>
        </a:p>
      </dgm:t>
    </dgm:pt>
    <dgm:pt modelId="{08A16DDE-74D4-403E-84E1-105659627010}" type="pres">
      <dgm:prSet presAssocID="{CAAC9950-0584-4557-B77F-0C2084CF9F6A}" presName="linear" presStyleCnt="0">
        <dgm:presLayoutVars>
          <dgm:animLvl val="lvl"/>
          <dgm:resizeHandles val="exact"/>
        </dgm:presLayoutVars>
      </dgm:prSet>
      <dgm:spPr/>
    </dgm:pt>
    <dgm:pt modelId="{57115A25-C12D-46CE-89FE-6DCF94F351F9}" type="pres">
      <dgm:prSet presAssocID="{0F17B314-E69F-4E19-B5D1-795600AE928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1A59CFE-CE8C-4809-AE18-A02A64ED4334}" type="pres">
      <dgm:prSet presAssocID="{0F17B314-E69F-4E19-B5D1-795600AE928F}" presName="childText" presStyleLbl="revTx" presStyleIdx="0" presStyleCnt="4">
        <dgm:presLayoutVars>
          <dgm:bulletEnabled val="1"/>
        </dgm:presLayoutVars>
      </dgm:prSet>
      <dgm:spPr/>
    </dgm:pt>
    <dgm:pt modelId="{4A6E3284-BEF2-4FAE-8F0C-5A84F6C02D4D}" type="pres">
      <dgm:prSet presAssocID="{118D7813-01EB-43E5-BFE8-0B896FC3276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D28EC98-C8D8-4B40-AA61-8AE04F71E452}" type="pres">
      <dgm:prSet presAssocID="{118D7813-01EB-43E5-BFE8-0B896FC3276D}" presName="childText" presStyleLbl="revTx" presStyleIdx="1" presStyleCnt="4">
        <dgm:presLayoutVars>
          <dgm:bulletEnabled val="1"/>
        </dgm:presLayoutVars>
      </dgm:prSet>
      <dgm:spPr/>
    </dgm:pt>
    <dgm:pt modelId="{54EF4690-8765-46B6-BA08-251AAE883B22}" type="pres">
      <dgm:prSet presAssocID="{D21EFD67-E65F-4042-A7D4-03ED2C10A95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8618CFF-CB2C-45BB-92AF-B4E425E42C87}" type="pres">
      <dgm:prSet presAssocID="{083C59B2-F968-4DF3-94FD-9BA8A78759E5}" presName="spacer" presStyleCnt="0"/>
      <dgm:spPr/>
    </dgm:pt>
    <dgm:pt modelId="{1DFBFE00-FC77-4870-9062-AF934F7A6AED}" type="pres">
      <dgm:prSet presAssocID="{E4842182-A756-4D01-80B6-6788EAF9A2C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B4879CF-6EED-42DD-9894-F8898367ED6C}" type="pres">
      <dgm:prSet presAssocID="{E4842182-A756-4D01-80B6-6788EAF9A2CF}" presName="childText" presStyleLbl="revTx" presStyleIdx="2" presStyleCnt="4">
        <dgm:presLayoutVars>
          <dgm:bulletEnabled val="1"/>
        </dgm:presLayoutVars>
      </dgm:prSet>
      <dgm:spPr/>
    </dgm:pt>
    <dgm:pt modelId="{25B9E630-7D59-4078-8FD5-3FC846E81B3F}" type="pres">
      <dgm:prSet presAssocID="{8E2253F2-2C15-46CA-B2D0-A3588465BEB6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514A6A26-9DC3-4FAC-A96A-84D1017CBA41}" type="pres">
      <dgm:prSet presAssocID="{8E2253F2-2C15-46CA-B2D0-A3588465BEB6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2476290A-5D9C-4CEB-BD4F-C2A94BDBC8CA}" type="presOf" srcId="{D21EFD67-E65F-4042-A7D4-03ED2C10A95F}" destId="{54EF4690-8765-46B6-BA08-251AAE883B22}" srcOrd="0" destOrd="0" presId="urn:microsoft.com/office/officeart/2005/8/layout/vList2"/>
    <dgm:cxn modelId="{22D1232C-9DB8-407A-A8A6-2E23A87C9A6B}" type="presOf" srcId="{5C082AF6-8FA3-4B14-9A64-FCDCA4842DBC}" destId="{0D28EC98-C8D8-4B40-AA61-8AE04F71E452}" srcOrd="0" destOrd="0" presId="urn:microsoft.com/office/officeart/2005/8/layout/vList2"/>
    <dgm:cxn modelId="{339E1338-FD8C-400E-8396-FD88A1B8BEB8}" srcId="{CAAC9950-0584-4557-B77F-0C2084CF9F6A}" destId="{0F17B314-E69F-4E19-B5D1-795600AE928F}" srcOrd="0" destOrd="0" parTransId="{808CA171-4E2C-421A-8B80-615376BCB84A}" sibTransId="{80FC633D-8C60-43B7-83E8-8EE8AA2ADFD1}"/>
    <dgm:cxn modelId="{62DAF05B-8620-4C6B-AF9A-DA37216338B8}" srcId="{8E2253F2-2C15-46CA-B2D0-A3588465BEB6}" destId="{68A059A7-FA0C-428B-86F2-C9D23C35CDAA}" srcOrd="0" destOrd="0" parTransId="{D20E2141-6526-443E-A30F-EA759927C237}" sibTransId="{41F284A1-5E7C-4BF2-A42D-BB6D87A6F735}"/>
    <dgm:cxn modelId="{EA78545E-8953-4F71-9238-53948B481158}" type="presOf" srcId="{8E2253F2-2C15-46CA-B2D0-A3588465BEB6}" destId="{25B9E630-7D59-4078-8FD5-3FC846E81B3F}" srcOrd="0" destOrd="0" presId="urn:microsoft.com/office/officeart/2005/8/layout/vList2"/>
    <dgm:cxn modelId="{B2A1B374-F90D-4289-B0CC-5CA76AFABDDB}" srcId="{CAAC9950-0584-4557-B77F-0C2084CF9F6A}" destId="{E4842182-A756-4D01-80B6-6788EAF9A2CF}" srcOrd="3" destOrd="0" parTransId="{010577C9-A6A5-478E-9921-7250C13D64A2}" sibTransId="{407FCFB4-DB95-43CC-9C33-9EBD656C5B4A}"/>
    <dgm:cxn modelId="{A140D376-0FB1-49FA-B934-D38BA6AB3D51}" type="presOf" srcId="{CAAC9950-0584-4557-B77F-0C2084CF9F6A}" destId="{08A16DDE-74D4-403E-84E1-105659627010}" srcOrd="0" destOrd="0" presId="urn:microsoft.com/office/officeart/2005/8/layout/vList2"/>
    <dgm:cxn modelId="{B9CA487E-2FCF-46AF-9685-D754E02B2F80}" srcId="{E4842182-A756-4D01-80B6-6788EAF9A2CF}" destId="{EA7F73C0-C03F-4B8B-A074-BA01AB339CE9}" srcOrd="0" destOrd="0" parTransId="{4540CFB8-C88D-4DDE-BF66-C0EE45EAE0F9}" sibTransId="{67007DFF-A039-4537-A279-89A477C77EB2}"/>
    <dgm:cxn modelId="{13C20E87-DC86-42EF-A367-C25247CE1F25}" type="presOf" srcId="{92B10B29-282D-44A9-890B-A85B5043F153}" destId="{E1A59CFE-CE8C-4809-AE18-A02A64ED4334}" srcOrd="0" destOrd="0" presId="urn:microsoft.com/office/officeart/2005/8/layout/vList2"/>
    <dgm:cxn modelId="{87AFE88A-16C3-4E5E-853A-AA01AD4D80AE}" type="presOf" srcId="{0F17B314-E69F-4E19-B5D1-795600AE928F}" destId="{57115A25-C12D-46CE-89FE-6DCF94F351F9}" srcOrd="0" destOrd="0" presId="urn:microsoft.com/office/officeart/2005/8/layout/vList2"/>
    <dgm:cxn modelId="{11AADD8B-AAD5-4DBE-A37C-E8B94A0CA0BD}" type="presOf" srcId="{68A059A7-FA0C-428B-86F2-C9D23C35CDAA}" destId="{514A6A26-9DC3-4FAC-A96A-84D1017CBA41}" srcOrd="0" destOrd="0" presId="urn:microsoft.com/office/officeart/2005/8/layout/vList2"/>
    <dgm:cxn modelId="{7199848C-3DBE-495E-A84F-CC08F029967F}" srcId="{CAAC9950-0584-4557-B77F-0C2084CF9F6A}" destId="{D21EFD67-E65F-4042-A7D4-03ED2C10A95F}" srcOrd="2" destOrd="0" parTransId="{2515BFF0-9A53-4DB7-AA84-E46DCEB21F51}" sibTransId="{083C59B2-F968-4DF3-94FD-9BA8A78759E5}"/>
    <dgm:cxn modelId="{8703F68D-F288-4A1C-B3CD-2F2FCB2558FE}" srcId="{CAAC9950-0584-4557-B77F-0C2084CF9F6A}" destId="{8E2253F2-2C15-46CA-B2D0-A3588465BEB6}" srcOrd="4" destOrd="0" parTransId="{D8F4A1FF-45E6-47DF-87CF-2FBD1A3BDDDE}" sibTransId="{ACA796AE-18C9-4A07-9FF7-A49577CD9554}"/>
    <dgm:cxn modelId="{67BBB18F-EE12-4045-88D1-BBF10D39E21D}" type="presOf" srcId="{E4842182-A756-4D01-80B6-6788EAF9A2CF}" destId="{1DFBFE00-FC77-4870-9062-AF934F7A6AED}" srcOrd="0" destOrd="0" presId="urn:microsoft.com/office/officeart/2005/8/layout/vList2"/>
    <dgm:cxn modelId="{98A41D94-DA6F-4542-8692-9A6EECF01309}" srcId="{CAAC9950-0584-4557-B77F-0C2084CF9F6A}" destId="{118D7813-01EB-43E5-BFE8-0B896FC3276D}" srcOrd="1" destOrd="0" parTransId="{B0654E82-D881-41FE-B039-232D69B0D38B}" sibTransId="{9660A534-7C16-407F-B37B-BF5CBA0625C6}"/>
    <dgm:cxn modelId="{8A4DB9AD-A1EB-48E4-A57D-2762CCCBF474}" srcId="{118D7813-01EB-43E5-BFE8-0B896FC3276D}" destId="{5C082AF6-8FA3-4B14-9A64-FCDCA4842DBC}" srcOrd="0" destOrd="0" parTransId="{E2682525-54BB-4B25-8AA1-490F1DB1879A}" sibTransId="{DC4A5203-FFB8-4B62-B129-D27ACABD0CC3}"/>
    <dgm:cxn modelId="{7C088AE9-DA72-4AE5-9F2C-FF1E1B0EDACF}" srcId="{0F17B314-E69F-4E19-B5D1-795600AE928F}" destId="{92B10B29-282D-44A9-890B-A85B5043F153}" srcOrd="0" destOrd="0" parTransId="{FB967D16-571D-4A11-9A75-8C3E573EFA2F}" sibTransId="{1A8841EE-B7AE-46A0-8810-8D837BA5B885}"/>
    <dgm:cxn modelId="{8E19B2EB-5078-4586-93A5-867A75C57CDF}" type="presOf" srcId="{118D7813-01EB-43E5-BFE8-0B896FC3276D}" destId="{4A6E3284-BEF2-4FAE-8F0C-5A84F6C02D4D}" srcOrd="0" destOrd="0" presId="urn:microsoft.com/office/officeart/2005/8/layout/vList2"/>
    <dgm:cxn modelId="{0E9040F8-04A6-405F-A787-ABA39B378B48}" type="presOf" srcId="{EA7F73C0-C03F-4B8B-A074-BA01AB339CE9}" destId="{BB4879CF-6EED-42DD-9894-F8898367ED6C}" srcOrd="0" destOrd="0" presId="urn:microsoft.com/office/officeart/2005/8/layout/vList2"/>
    <dgm:cxn modelId="{8854B8F4-C9EA-46F1-84F1-5E4F1D314C0E}" type="presParOf" srcId="{08A16DDE-74D4-403E-84E1-105659627010}" destId="{57115A25-C12D-46CE-89FE-6DCF94F351F9}" srcOrd="0" destOrd="0" presId="urn:microsoft.com/office/officeart/2005/8/layout/vList2"/>
    <dgm:cxn modelId="{0CA18682-BC47-4C14-A54B-E90B59AFA15A}" type="presParOf" srcId="{08A16DDE-74D4-403E-84E1-105659627010}" destId="{E1A59CFE-CE8C-4809-AE18-A02A64ED4334}" srcOrd="1" destOrd="0" presId="urn:microsoft.com/office/officeart/2005/8/layout/vList2"/>
    <dgm:cxn modelId="{B5C052F0-5C3B-425C-B99A-A3387573C3BF}" type="presParOf" srcId="{08A16DDE-74D4-403E-84E1-105659627010}" destId="{4A6E3284-BEF2-4FAE-8F0C-5A84F6C02D4D}" srcOrd="2" destOrd="0" presId="urn:microsoft.com/office/officeart/2005/8/layout/vList2"/>
    <dgm:cxn modelId="{DDCAF0CC-9A94-419A-8F09-DE3107C1382A}" type="presParOf" srcId="{08A16DDE-74D4-403E-84E1-105659627010}" destId="{0D28EC98-C8D8-4B40-AA61-8AE04F71E452}" srcOrd="3" destOrd="0" presId="urn:microsoft.com/office/officeart/2005/8/layout/vList2"/>
    <dgm:cxn modelId="{E6A01915-D1AD-480B-9CE1-817660D80699}" type="presParOf" srcId="{08A16DDE-74D4-403E-84E1-105659627010}" destId="{54EF4690-8765-46B6-BA08-251AAE883B22}" srcOrd="4" destOrd="0" presId="urn:microsoft.com/office/officeart/2005/8/layout/vList2"/>
    <dgm:cxn modelId="{15CC5EFB-AF7E-461A-9A9E-07751DCBE52B}" type="presParOf" srcId="{08A16DDE-74D4-403E-84E1-105659627010}" destId="{D8618CFF-CB2C-45BB-92AF-B4E425E42C87}" srcOrd="5" destOrd="0" presId="urn:microsoft.com/office/officeart/2005/8/layout/vList2"/>
    <dgm:cxn modelId="{9C8A909A-4784-4D59-9DD7-517FBF9A5B74}" type="presParOf" srcId="{08A16DDE-74D4-403E-84E1-105659627010}" destId="{1DFBFE00-FC77-4870-9062-AF934F7A6AED}" srcOrd="6" destOrd="0" presId="urn:microsoft.com/office/officeart/2005/8/layout/vList2"/>
    <dgm:cxn modelId="{F3AC4FD1-A774-4AF9-9F14-71576DC00937}" type="presParOf" srcId="{08A16DDE-74D4-403E-84E1-105659627010}" destId="{BB4879CF-6EED-42DD-9894-F8898367ED6C}" srcOrd="7" destOrd="0" presId="urn:microsoft.com/office/officeart/2005/8/layout/vList2"/>
    <dgm:cxn modelId="{28069840-4393-4389-9FAC-6B138CA3E200}" type="presParOf" srcId="{08A16DDE-74D4-403E-84E1-105659627010}" destId="{25B9E630-7D59-4078-8FD5-3FC846E81B3F}" srcOrd="8" destOrd="0" presId="urn:microsoft.com/office/officeart/2005/8/layout/vList2"/>
    <dgm:cxn modelId="{B8866DF9-11D3-466D-B28F-EE6EB8952C58}" type="presParOf" srcId="{08A16DDE-74D4-403E-84E1-105659627010}" destId="{514A6A26-9DC3-4FAC-A96A-84D1017CBA41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5CF1A8F-B89E-4EFC-95B6-DD71E2D3B3B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660353-E2F3-4561-8696-E2FD3C029590}">
      <dgm:prSet phldrT="[Текст]"/>
      <dgm:spPr/>
      <dgm:t>
        <a:bodyPr/>
        <a:lstStyle/>
        <a:p>
          <a:r>
            <a:rPr lang="ru-RU" dirty="0"/>
            <a:t>Компетентность</a:t>
          </a:r>
        </a:p>
      </dgm:t>
    </dgm:pt>
    <dgm:pt modelId="{2E28C8BC-BA1E-4F30-9916-E8C8DD24EEC0}" type="parTrans" cxnId="{A2A9A562-B509-4914-AC6C-B94368715D76}">
      <dgm:prSet/>
      <dgm:spPr/>
      <dgm:t>
        <a:bodyPr/>
        <a:lstStyle/>
        <a:p>
          <a:endParaRPr lang="ru-RU"/>
        </a:p>
      </dgm:t>
    </dgm:pt>
    <dgm:pt modelId="{98EE3642-00A8-475C-9AA7-CAEC56B6A7C8}" type="sibTrans" cxnId="{A2A9A562-B509-4914-AC6C-B94368715D76}">
      <dgm:prSet/>
      <dgm:spPr/>
      <dgm:t>
        <a:bodyPr/>
        <a:lstStyle/>
        <a:p>
          <a:endParaRPr lang="ru-RU"/>
        </a:p>
      </dgm:t>
    </dgm:pt>
    <dgm:pt modelId="{BBB1DB2A-0EA8-4A75-BC8B-443FED5F4608}">
      <dgm:prSet phldrT="[Текст]"/>
      <dgm:spPr/>
      <dgm:t>
        <a:bodyPr/>
        <a:lstStyle/>
        <a:p>
          <a:r>
            <a:rPr lang="ru-RU" dirty="0"/>
            <a:t>Профессиональная и научная ответственность (</a:t>
          </a:r>
          <a:r>
            <a:rPr lang="ru-RU" dirty="0" err="1"/>
            <a:t>соответ.проф.стандартам</a:t>
          </a:r>
          <a:r>
            <a:rPr lang="ru-RU" dirty="0"/>
            <a:t> в работе)</a:t>
          </a:r>
        </a:p>
      </dgm:t>
    </dgm:pt>
    <dgm:pt modelId="{B2C21EB4-FED9-432B-A459-F8978B12FA3D}" type="parTrans" cxnId="{93AEFB4C-5423-4C42-96CC-21DB454099A6}">
      <dgm:prSet/>
      <dgm:spPr/>
      <dgm:t>
        <a:bodyPr/>
        <a:lstStyle/>
        <a:p>
          <a:endParaRPr lang="ru-RU"/>
        </a:p>
      </dgm:t>
    </dgm:pt>
    <dgm:pt modelId="{11F08DEF-77FB-440D-8493-2BBCD2A5A8D3}" type="sibTrans" cxnId="{93AEFB4C-5423-4C42-96CC-21DB454099A6}">
      <dgm:prSet/>
      <dgm:spPr/>
      <dgm:t>
        <a:bodyPr/>
        <a:lstStyle/>
        <a:p>
          <a:endParaRPr lang="ru-RU"/>
        </a:p>
      </dgm:t>
    </dgm:pt>
    <dgm:pt modelId="{14B9094F-C58A-4293-BAA6-32604AECF524}">
      <dgm:prSet phldrT="[Текст]"/>
      <dgm:spPr/>
      <dgm:t>
        <a:bodyPr/>
        <a:lstStyle/>
        <a:p>
          <a:r>
            <a:rPr lang="ru-RU" dirty="0"/>
            <a:t>Уважение к правам и достоинству людей</a:t>
          </a:r>
        </a:p>
      </dgm:t>
    </dgm:pt>
    <dgm:pt modelId="{81D241DF-9F3C-4EE2-B07B-5CA17DE97C65}" type="parTrans" cxnId="{F12896CB-95B4-4E65-AE42-12888DF1F2F6}">
      <dgm:prSet/>
      <dgm:spPr/>
      <dgm:t>
        <a:bodyPr/>
        <a:lstStyle/>
        <a:p>
          <a:endParaRPr lang="ru-RU"/>
        </a:p>
      </dgm:t>
    </dgm:pt>
    <dgm:pt modelId="{81C3EA9E-58C9-4BB7-BAF0-83F9D70F4F0B}" type="sibTrans" cxnId="{F12896CB-95B4-4E65-AE42-12888DF1F2F6}">
      <dgm:prSet/>
      <dgm:spPr/>
      <dgm:t>
        <a:bodyPr/>
        <a:lstStyle/>
        <a:p>
          <a:endParaRPr lang="ru-RU"/>
        </a:p>
      </dgm:t>
    </dgm:pt>
    <dgm:pt modelId="{DA955CE1-7B3A-4513-8144-515BA34C0B86}">
      <dgm:prSet phldrT="[Текст]"/>
      <dgm:spPr/>
      <dgm:t>
        <a:bodyPr/>
        <a:lstStyle/>
        <a:p>
          <a:r>
            <a:rPr lang="ru-RU" dirty="0"/>
            <a:t>честность</a:t>
          </a:r>
        </a:p>
      </dgm:t>
    </dgm:pt>
    <dgm:pt modelId="{9C56F8F1-61AD-4FBC-8321-536DFA0A618F}" type="parTrans" cxnId="{99B726AA-435E-4F64-A2C4-7F9AA234E7DB}">
      <dgm:prSet/>
      <dgm:spPr/>
      <dgm:t>
        <a:bodyPr/>
        <a:lstStyle/>
        <a:p>
          <a:endParaRPr lang="ru-RU"/>
        </a:p>
      </dgm:t>
    </dgm:pt>
    <dgm:pt modelId="{04FA4A20-503A-474D-B9AE-AB85260EA78C}" type="sibTrans" cxnId="{99B726AA-435E-4F64-A2C4-7F9AA234E7DB}">
      <dgm:prSet/>
      <dgm:spPr/>
      <dgm:t>
        <a:bodyPr/>
        <a:lstStyle/>
        <a:p>
          <a:endParaRPr lang="ru-RU"/>
        </a:p>
      </dgm:t>
    </dgm:pt>
    <dgm:pt modelId="{123E2F78-2FA6-4356-A9C9-6386D4592E28}">
      <dgm:prSet phldrT="[Текст]"/>
      <dgm:spPr/>
      <dgm:t>
        <a:bodyPr/>
        <a:lstStyle/>
        <a:p>
          <a:r>
            <a:rPr lang="ru-RU" dirty="0"/>
            <a:t>Забота о благополучии других людей</a:t>
          </a:r>
        </a:p>
      </dgm:t>
    </dgm:pt>
    <dgm:pt modelId="{A509746E-1F57-4C3C-A9EA-0DCAC36F185D}" type="parTrans" cxnId="{D73B5F22-F6EA-47AF-8C7B-0E6F03EA5666}">
      <dgm:prSet/>
      <dgm:spPr/>
      <dgm:t>
        <a:bodyPr/>
        <a:lstStyle/>
        <a:p>
          <a:endParaRPr lang="ru-RU"/>
        </a:p>
      </dgm:t>
    </dgm:pt>
    <dgm:pt modelId="{A7886857-965B-4A3F-9FBA-FC7DB84F46CD}" type="sibTrans" cxnId="{D73B5F22-F6EA-47AF-8C7B-0E6F03EA5666}">
      <dgm:prSet/>
      <dgm:spPr/>
      <dgm:t>
        <a:bodyPr/>
        <a:lstStyle/>
        <a:p>
          <a:endParaRPr lang="ru-RU"/>
        </a:p>
      </dgm:t>
    </dgm:pt>
    <dgm:pt modelId="{4751A3BC-42A6-4162-81D9-D0C9D26183E4}">
      <dgm:prSet phldrT="[Текст]"/>
      <dgm:spPr/>
      <dgm:t>
        <a:bodyPr/>
        <a:lstStyle/>
        <a:p>
          <a:r>
            <a:rPr lang="ru-RU" dirty="0"/>
            <a:t>Социальная ответственность </a:t>
          </a:r>
        </a:p>
      </dgm:t>
    </dgm:pt>
    <dgm:pt modelId="{AFD00127-0192-4659-B575-093ABAA50FDC}" type="parTrans" cxnId="{551F1664-C115-46FF-B4E1-97717B9790C8}">
      <dgm:prSet/>
      <dgm:spPr/>
      <dgm:t>
        <a:bodyPr/>
        <a:lstStyle/>
        <a:p>
          <a:endParaRPr lang="ru-RU"/>
        </a:p>
      </dgm:t>
    </dgm:pt>
    <dgm:pt modelId="{0103FE49-FF78-4679-8217-CF5727CFAADC}" type="sibTrans" cxnId="{551F1664-C115-46FF-B4E1-97717B9790C8}">
      <dgm:prSet/>
      <dgm:spPr/>
      <dgm:t>
        <a:bodyPr/>
        <a:lstStyle/>
        <a:p>
          <a:endParaRPr lang="ru-RU"/>
        </a:p>
      </dgm:t>
    </dgm:pt>
    <dgm:pt modelId="{7D7A77B1-C60F-4988-9C62-B5AF14A03407}" type="pres">
      <dgm:prSet presAssocID="{45CF1A8F-B89E-4EFC-95B6-DD71E2D3B3B1}" presName="Name0" presStyleCnt="0">
        <dgm:presLayoutVars>
          <dgm:chMax val="7"/>
          <dgm:chPref val="7"/>
          <dgm:dir/>
        </dgm:presLayoutVars>
      </dgm:prSet>
      <dgm:spPr/>
    </dgm:pt>
    <dgm:pt modelId="{B57985D1-9001-4567-A369-A8579310B9FD}" type="pres">
      <dgm:prSet presAssocID="{45CF1A8F-B89E-4EFC-95B6-DD71E2D3B3B1}" presName="Name1" presStyleCnt="0"/>
      <dgm:spPr/>
    </dgm:pt>
    <dgm:pt modelId="{2F19CCE7-0D1C-4255-9E95-151DB1665656}" type="pres">
      <dgm:prSet presAssocID="{45CF1A8F-B89E-4EFC-95B6-DD71E2D3B3B1}" presName="cycle" presStyleCnt="0"/>
      <dgm:spPr/>
    </dgm:pt>
    <dgm:pt modelId="{5D7E7E76-78E8-4836-9031-454602563EDC}" type="pres">
      <dgm:prSet presAssocID="{45CF1A8F-B89E-4EFC-95B6-DD71E2D3B3B1}" presName="srcNode" presStyleLbl="node1" presStyleIdx="0" presStyleCnt="6"/>
      <dgm:spPr/>
    </dgm:pt>
    <dgm:pt modelId="{E32D3D5B-E0CF-4AF4-B2D3-C859AD214D58}" type="pres">
      <dgm:prSet presAssocID="{45CF1A8F-B89E-4EFC-95B6-DD71E2D3B3B1}" presName="conn" presStyleLbl="parChTrans1D2" presStyleIdx="0" presStyleCnt="1"/>
      <dgm:spPr/>
    </dgm:pt>
    <dgm:pt modelId="{01B9B758-9F8B-4C45-8942-364B64B920B3}" type="pres">
      <dgm:prSet presAssocID="{45CF1A8F-B89E-4EFC-95B6-DD71E2D3B3B1}" presName="extraNode" presStyleLbl="node1" presStyleIdx="0" presStyleCnt="6"/>
      <dgm:spPr/>
    </dgm:pt>
    <dgm:pt modelId="{8DC68E03-C37E-44C9-94D4-7AC24E4306AF}" type="pres">
      <dgm:prSet presAssocID="{45CF1A8F-B89E-4EFC-95B6-DD71E2D3B3B1}" presName="dstNode" presStyleLbl="node1" presStyleIdx="0" presStyleCnt="6"/>
      <dgm:spPr/>
    </dgm:pt>
    <dgm:pt modelId="{BC4FC10C-8926-4BD3-A4A5-F92A56B55390}" type="pres">
      <dgm:prSet presAssocID="{06660353-E2F3-4561-8696-E2FD3C029590}" presName="text_1" presStyleLbl="node1" presStyleIdx="0" presStyleCnt="6">
        <dgm:presLayoutVars>
          <dgm:bulletEnabled val="1"/>
        </dgm:presLayoutVars>
      </dgm:prSet>
      <dgm:spPr/>
    </dgm:pt>
    <dgm:pt modelId="{B68476D8-7778-4DF7-9847-30101C17FF8C}" type="pres">
      <dgm:prSet presAssocID="{06660353-E2F3-4561-8696-E2FD3C029590}" presName="accent_1" presStyleCnt="0"/>
      <dgm:spPr/>
    </dgm:pt>
    <dgm:pt modelId="{D6BDE086-DA7F-4563-8F51-2F9FD07AFC01}" type="pres">
      <dgm:prSet presAssocID="{06660353-E2F3-4561-8696-E2FD3C029590}" presName="accentRepeatNode" presStyleLbl="solidFgAcc1" presStyleIdx="0" presStyleCnt="6"/>
      <dgm:spPr/>
    </dgm:pt>
    <dgm:pt modelId="{2B890547-0F71-4158-BEFD-2D4ED2B1D511}" type="pres">
      <dgm:prSet presAssocID="{DA955CE1-7B3A-4513-8144-515BA34C0B86}" presName="text_2" presStyleLbl="node1" presStyleIdx="1" presStyleCnt="6">
        <dgm:presLayoutVars>
          <dgm:bulletEnabled val="1"/>
        </dgm:presLayoutVars>
      </dgm:prSet>
      <dgm:spPr/>
    </dgm:pt>
    <dgm:pt modelId="{C4414786-D6DE-4040-990E-D78EA93416E2}" type="pres">
      <dgm:prSet presAssocID="{DA955CE1-7B3A-4513-8144-515BA34C0B86}" presName="accent_2" presStyleCnt="0"/>
      <dgm:spPr/>
    </dgm:pt>
    <dgm:pt modelId="{8E559D91-523C-4073-B59E-D28B9A7F005B}" type="pres">
      <dgm:prSet presAssocID="{DA955CE1-7B3A-4513-8144-515BA34C0B86}" presName="accentRepeatNode" presStyleLbl="solidFgAcc1" presStyleIdx="1" presStyleCnt="6"/>
      <dgm:spPr/>
    </dgm:pt>
    <dgm:pt modelId="{5DD77B43-F546-46A1-A43F-B80203558694}" type="pres">
      <dgm:prSet presAssocID="{BBB1DB2A-0EA8-4A75-BC8B-443FED5F4608}" presName="text_3" presStyleLbl="node1" presStyleIdx="2" presStyleCnt="6">
        <dgm:presLayoutVars>
          <dgm:bulletEnabled val="1"/>
        </dgm:presLayoutVars>
      </dgm:prSet>
      <dgm:spPr/>
    </dgm:pt>
    <dgm:pt modelId="{807F12B2-7046-470F-B15C-2043F498FFE6}" type="pres">
      <dgm:prSet presAssocID="{BBB1DB2A-0EA8-4A75-BC8B-443FED5F4608}" presName="accent_3" presStyleCnt="0"/>
      <dgm:spPr/>
    </dgm:pt>
    <dgm:pt modelId="{3F9A8F34-B035-434C-A813-AAF974B8C66D}" type="pres">
      <dgm:prSet presAssocID="{BBB1DB2A-0EA8-4A75-BC8B-443FED5F4608}" presName="accentRepeatNode" presStyleLbl="solidFgAcc1" presStyleIdx="2" presStyleCnt="6"/>
      <dgm:spPr/>
    </dgm:pt>
    <dgm:pt modelId="{439E8F66-C93D-49F6-9AD2-98F88FB4C2B2}" type="pres">
      <dgm:prSet presAssocID="{14B9094F-C58A-4293-BAA6-32604AECF524}" presName="text_4" presStyleLbl="node1" presStyleIdx="3" presStyleCnt="6">
        <dgm:presLayoutVars>
          <dgm:bulletEnabled val="1"/>
        </dgm:presLayoutVars>
      </dgm:prSet>
      <dgm:spPr/>
    </dgm:pt>
    <dgm:pt modelId="{23A20830-FC88-44C5-9E62-E30D2D334A96}" type="pres">
      <dgm:prSet presAssocID="{14B9094F-C58A-4293-BAA6-32604AECF524}" presName="accent_4" presStyleCnt="0"/>
      <dgm:spPr/>
    </dgm:pt>
    <dgm:pt modelId="{2146F9D6-2975-45FD-B766-39C80010224C}" type="pres">
      <dgm:prSet presAssocID="{14B9094F-C58A-4293-BAA6-32604AECF524}" presName="accentRepeatNode" presStyleLbl="solidFgAcc1" presStyleIdx="3" presStyleCnt="6"/>
      <dgm:spPr/>
    </dgm:pt>
    <dgm:pt modelId="{44468C14-639B-43A2-BD37-6A5C6E5E62B1}" type="pres">
      <dgm:prSet presAssocID="{123E2F78-2FA6-4356-A9C9-6386D4592E28}" presName="text_5" presStyleLbl="node1" presStyleIdx="4" presStyleCnt="6">
        <dgm:presLayoutVars>
          <dgm:bulletEnabled val="1"/>
        </dgm:presLayoutVars>
      </dgm:prSet>
      <dgm:spPr/>
    </dgm:pt>
    <dgm:pt modelId="{523EE7C6-FDEE-4C14-ACD0-03A432D366BC}" type="pres">
      <dgm:prSet presAssocID="{123E2F78-2FA6-4356-A9C9-6386D4592E28}" presName="accent_5" presStyleCnt="0"/>
      <dgm:spPr/>
    </dgm:pt>
    <dgm:pt modelId="{504C351F-BD73-476B-8274-1659E06A7169}" type="pres">
      <dgm:prSet presAssocID="{123E2F78-2FA6-4356-A9C9-6386D4592E28}" presName="accentRepeatNode" presStyleLbl="solidFgAcc1" presStyleIdx="4" presStyleCnt="6"/>
      <dgm:spPr/>
    </dgm:pt>
    <dgm:pt modelId="{0B4A8857-394A-458D-B973-F4696AA037D2}" type="pres">
      <dgm:prSet presAssocID="{4751A3BC-42A6-4162-81D9-D0C9D26183E4}" presName="text_6" presStyleLbl="node1" presStyleIdx="5" presStyleCnt="6">
        <dgm:presLayoutVars>
          <dgm:bulletEnabled val="1"/>
        </dgm:presLayoutVars>
      </dgm:prSet>
      <dgm:spPr/>
    </dgm:pt>
    <dgm:pt modelId="{6468AF75-681D-45A1-8B2F-360ED2345CF6}" type="pres">
      <dgm:prSet presAssocID="{4751A3BC-42A6-4162-81D9-D0C9D26183E4}" presName="accent_6" presStyleCnt="0"/>
      <dgm:spPr/>
    </dgm:pt>
    <dgm:pt modelId="{FB320153-CA73-4C8C-8044-8561BEA67290}" type="pres">
      <dgm:prSet presAssocID="{4751A3BC-42A6-4162-81D9-D0C9D26183E4}" presName="accentRepeatNode" presStyleLbl="solidFgAcc1" presStyleIdx="5" presStyleCnt="6"/>
      <dgm:spPr/>
    </dgm:pt>
  </dgm:ptLst>
  <dgm:cxnLst>
    <dgm:cxn modelId="{CE1AA003-EA41-40D8-9F29-11019D38B139}" type="presOf" srcId="{DA955CE1-7B3A-4513-8144-515BA34C0B86}" destId="{2B890547-0F71-4158-BEFD-2D4ED2B1D511}" srcOrd="0" destOrd="0" presId="urn:microsoft.com/office/officeart/2008/layout/VerticalCurvedList"/>
    <dgm:cxn modelId="{D73B5F22-F6EA-47AF-8C7B-0E6F03EA5666}" srcId="{45CF1A8F-B89E-4EFC-95B6-DD71E2D3B3B1}" destId="{123E2F78-2FA6-4356-A9C9-6386D4592E28}" srcOrd="4" destOrd="0" parTransId="{A509746E-1F57-4C3C-A9EA-0DCAC36F185D}" sibTransId="{A7886857-965B-4A3F-9FBA-FC7DB84F46CD}"/>
    <dgm:cxn modelId="{3B702B23-8CDD-43D8-89B5-15AAE9FEFAEC}" type="presOf" srcId="{BBB1DB2A-0EA8-4A75-BC8B-443FED5F4608}" destId="{5DD77B43-F546-46A1-A43F-B80203558694}" srcOrd="0" destOrd="0" presId="urn:microsoft.com/office/officeart/2008/layout/VerticalCurvedList"/>
    <dgm:cxn modelId="{2C1E1532-C47A-4ECC-8857-C58E4C43ED9F}" type="presOf" srcId="{06660353-E2F3-4561-8696-E2FD3C029590}" destId="{BC4FC10C-8926-4BD3-A4A5-F92A56B55390}" srcOrd="0" destOrd="0" presId="urn:microsoft.com/office/officeart/2008/layout/VerticalCurvedList"/>
    <dgm:cxn modelId="{19BA7D34-4150-4B77-A861-041155A9D45E}" type="presOf" srcId="{4751A3BC-42A6-4162-81D9-D0C9D26183E4}" destId="{0B4A8857-394A-458D-B973-F4696AA037D2}" srcOrd="0" destOrd="0" presId="urn:microsoft.com/office/officeart/2008/layout/VerticalCurvedList"/>
    <dgm:cxn modelId="{A2A9A562-B509-4914-AC6C-B94368715D76}" srcId="{45CF1A8F-B89E-4EFC-95B6-DD71E2D3B3B1}" destId="{06660353-E2F3-4561-8696-E2FD3C029590}" srcOrd="0" destOrd="0" parTransId="{2E28C8BC-BA1E-4F30-9916-E8C8DD24EEC0}" sibTransId="{98EE3642-00A8-475C-9AA7-CAEC56B6A7C8}"/>
    <dgm:cxn modelId="{551F1664-C115-46FF-B4E1-97717B9790C8}" srcId="{45CF1A8F-B89E-4EFC-95B6-DD71E2D3B3B1}" destId="{4751A3BC-42A6-4162-81D9-D0C9D26183E4}" srcOrd="5" destOrd="0" parTransId="{AFD00127-0192-4659-B575-093ABAA50FDC}" sibTransId="{0103FE49-FF78-4679-8217-CF5727CFAADC}"/>
    <dgm:cxn modelId="{93AEFB4C-5423-4C42-96CC-21DB454099A6}" srcId="{45CF1A8F-B89E-4EFC-95B6-DD71E2D3B3B1}" destId="{BBB1DB2A-0EA8-4A75-BC8B-443FED5F4608}" srcOrd="2" destOrd="0" parTransId="{B2C21EB4-FED9-432B-A459-F8978B12FA3D}" sibTransId="{11F08DEF-77FB-440D-8493-2BBCD2A5A8D3}"/>
    <dgm:cxn modelId="{99B726AA-435E-4F64-A2C4-7F9AA234E7DB}" srcId="{45CF1A8F-B89E-4EFC-95B6-DD71E2D3B3B1}" destId="{DA955CE1-7B3A-4513-8144-515BA34C0B86}" srcOrd="1" destOrd="0" parTransId="{9C56F8F1-61AD-4FBC-8321-536DFA0A618F}" sibTransId="{04FA4A20-503A-474D-B9AE-AB85260EA78C}"/>
    <dgm:cxn modelId="{4BB67BB1-816A-44BF-BDED-015157E7EB63}" type="presOf" srcId="{14B9094F-C58A-4293-BAA6-32604AECF524}" destId="{439E8F66-C93D-49F6-9AD2-98F88FB4C2B2}" srcOrd="0" destOrd="0" presId="urn:microsoft.com/office/officeart/2008/layout/VerticalCurvedList"/>
    <dgm:cxn modelId="{F12896CB-95B4-4E65-AE42-12888DF1F2F6}" srcId="{45CF1A8F-B89E-4EFC-95B6-DD71E2D3B3B1}" destId="{14B9094F-C58A-4293-BAA6-32604AECF524}" srcOrd="3" destOrd="0" parTransId="{81D241DF-9F3C-4EE2-B07B-5CA17DE97C65}" sibTransId="{81C3EA9E-58C9-4BB7-BAF0-83F9D70F4F0B}"/>
    <dgm:cxn modelId="{313BB9CC-A076-4F12-A571-6A00BAF5438B}" type="presOf" srcId="{98EE3642-00A8-475C-9AA7-CAEC56B6A7C8}" destId="{E32D3D5B-E0CF-4AF4-B2D3-C859AD214D58}" srcOrd="0" destOrd="0" presId="urn:microsoft.com/office/officeart/2008/layout/VerticalCurvedList"/>
    <dgm:cxn modelId="{119113D9-A93B-4D30-BF6D-D7E0BB8E3225}" type="presOf" srcId="{123E2F78-2FA6-4356-A9C9-6386D4592E28}" destId="{44468C14-639B-43A2-BD37-6A5C6E5E62B1}" srcOrd="0" destOrd="0" presId="urn:microsoft.com/office/officeart/2008/layout/VerticalCurvedList"/>
    <dgm:cxn modelId="{070F1FFF-EC29-49B1-9DB8-E0E139464AB3}" type="presOf" srcId="{45CF1A8F-B89E-4EFC-95B6-DD71E2D3B3B1}" destId="{7D7A77B1-C60F-4988-9C62-B5AF14A03407}" srcOrd="0" destOrd="0" presId="urn:microsoft.com/office/officeart/2008/layout/VerticalCurvedList"/>
    <dgm:cxn modelId="{EF94E9F9-6960-4956-B8B7-6F8A6A6D85B4}" type="presParOf" srcId="{7D7A77B1-C60F-4988-9C62-B5AF14A03407}" destId="{B57985D1-9001-4567-A369-A8579310B9FD}" srcOrd="0" destOrd="0" presId="urn:microsoft.com/office/officeart/2008/layout/VerticalCurvedList"/>
    <dgm:cxn modelId="{85B7BC0E-8978-48B3-8326-9FAFA0BC4BCC}" type="presParOf" srcId="{B57985D1-9001-4567-A369-A8579310B9FD}" destId="{2F19CCE7-0D1C-4255-9E95-151DB1665656}" srcOrd="0" destOrd="0" presId="urn:microsoft.com/office/officeart/2008/layout/VerticalCurvedList"/>
    <dgm:cxn modelId="{3CDFB428-34C9-48C9-955B-8F3621C6DD24}" type="presParOf" srcId="{2F19CCE7-0D1C-4255-9E95-151DB1665656}" destId="{5D7E7E76-78E8-4836-9031-454602563EDC}" srcOrd="0" destOrd="0" presId="urn:microsoft.com/office/officeart/2008/layout/VerticalCurvedList"/>
    <dgm:cxn modelId="{87C9CB38-9C94-4AAB-ADCA-28D670C7E82E}" type="presParOf" srcId="{2F19CCE7-0D1C-4255-9E95-151DB1665656}" destId="{E32D3D5B-E0CF-4AF4-B2D3-C859AD214D58}" srcOrd="1" destOrd="0" presId="urn:microsoft.com/office/officeart/2008/layout/VerticalCurvedList"/>
    <dgm:cxn modelId="{9C1E1D83-D187-4B02-A0AC-62A262CFFE08}" type="presParOf" srcId="{2F19CCE7-0D1C-4255-9E95-151DB1665656}" destId="{01B9B758-9F8B-4C45-8942-364B64B920B3}" srcOrd="2" destOrd="0" presId="urn:microsoft.com/office/officeart/2008/layout/VerticalCurvedList"/>
    <dgm:cxn modelId="{89030497-0E8B-4409-AE95-B74B77F4CBF1}" type="presParOf" srcId="{2F19CCE7-0D1C-4255-9E95-151DB1665656}" destId="{8DC68E03-C37E-44C9-94D4-7AC24E4306AF}" srcOrd="3" destOrd="0" presId="urn:microsoft.com/office/officeart/2008/layout/VerticalCurvedList"/>
    <dgm:cxn modelId="{1864E86D-1A5A-4BF2-A48E-FB2AFDF46435}" type="presParOf" srcId="{B57985D1-9001-4567-A369-A8579310B9FD}" destId="{BC4FC10C-8926-4BD3-A4A5-F92A56B55390}" srcOrd="1" destOrd="0" presId="urn:microsoft.com/office/officeart/2008/layout/VerticalCurvedList"/>
    <dgm:cxn modelId="{F6C7F842-2F92-4F35-A67D-4ED7FB1EADD1}" type="presParOf" srcId="{B57985D1-9001-4567-A369-A8579310B9FD}" destId="{B68476D8-7778-4DF7-9847-30101C17FF8C}" srcOrd="2" destOrd="0" presId="urn:microsoft.com/office/officeart/2008/layout/VerticalCurvedList"/>
    <dgm:cxn modelId="{99915B81-AB42-4EBE-9629-2E8072CFD9D8}" type="presParOf" srcId="{B68476D8-7778-4DF7-9847-30101C17FF8C}" destId="{D6BDE086-DA7F-4563-8F51-2F9FD07AFC01}" srcOrd="0" destOrd="0" presId="urn:microsoft.com/office/officeart/2008/layout/VerticalCurvedList"/>
    <dgm:cxn modelId="{E1616B4E-D720-4EA7-A30A-B9C282C70795}" type="presParOf" srcId="{B57985D1-9001-4567-A369-A8579310B9FD}" destId="{2B890547-0F71-4158-BEFD-2D4ED2B1D511}" srcOrd="3" destOrd="0" presId="urn:microsoft.com/office/officeart/2008/layout/VerticalCurvedList"/>
    <dgm:cxn modelId="{FBE2BA6B-84FD-4F3C-9293-2928B1E86DF1}" type="presParOf" srcId="{B57985D1-9001-4567-A369-A8579310B9FD}" destId="{C4414786-D6DE-4040-990E-D78EA93416E2}" srcOrd="4" destOrd="0" presId="urn:microsoft.com/office/officeart/2008/layout/VerticalCurvedList"/>
    <dgm:cxn modelId="{1E08A563-D4A8-4D09-A2F0-BCA538A13EFB}" type="presParOf" srcId="{C4414786-D6DE-4040-990E-D78EA93416E2}" destId="{8E559D91-523C-4073-B59E-D28B9A7F005B}" srcOrd="0" destOrd="0" presId="urn:microsoft.com/office/officeart/2008/layout/VerticalCurvedList"/>
    <dgm:cxn modelId="{A6CD2D8C-2F50-42D2-9AF5-BF354D10734B}" type="presParOf" srcId="{B57985D1-9001-4567-A369-A8579310B9FD}" destId="{5DD77B43-F546-46A1-A43F-B80203558694}" srcOrd="5" destOrd="0" presId="urn:microsoft.com/office/officeart/2008/layout/VerticalCurvedList"/>
    <dgm:cxn modelId="{9D5B56A2-7D2D-4644-91DC-03C7F804E9D4}" type="presParOf" srcId="{B57985D1-9001-4567-A369-A8579310B9FD}" destId="{807F12B2-7046-470F-B15C-2043F498FFE6}" srcOrd="6" destOrd="0" presId="urn:microsoft.com/office/officeart/2008/layout/VerticalCurvedList"/>
    <dgm:cxn modelId="{4B909DFC-EABC-449C-98DA-D936A0D1C340}" type="presParOf" srcId="{807F12B2-7046-470F-B15C-2043F498FFE6}" destId="{3F9A8F34-B035-434C-A813-AAF974B8C66D}" srcOrd="0" destOrd="0" presId="urn:microsoft.com/office/officeart/2008/layout/VerticalCurvedList"/>
    <dgm:cxn modelId="{8840086F-ABA9-4706-844E-2371FFE53FFC}" type="presParOf" srcId="{B57985D1-9001-4567-A369-A8579310B9FD}" destId="{439E8F66-C93D-49F6-9AD2-98F88FB4C2B2}" srcOrd="7" destOrd="0" presId="urn:microsoft.com/office/officeart/2008/layout/VerticalCurvedList"/>
    <dgm:cxn modelId="{A02194B0-CFD5-414A-9D64-F163F9F2B222}" type="presParOf" srcId="{B57985D1-9001-4567-A369-A8579310B9FD}" destId="{23A20830-FC88-44C5-9E62-E30D2D334A96}" srcOrd="8" destOrd="0" presId="urn:microsoft.com/office/officeart/2008/layout/VerticalCurvedList"/>
    <dgm:cxn modelId="{B2131B87-7A16-4D5E-B2D2-F5709575551C}" type="presParOf" srcId="{23A20830-FC88-44C5-9E62-E30D2D334A96}" destId="{2146F9D6-2975-45FD-B766-39C80010224C}" srcOrd="0" destOrd="0" presId="urn:microsoft.com/office/officeart/2008/layout/VerticalCurvedList"/>
    <dgm:cxn modelId="{C13F5308-3419-440C-AB89-27A60CD730A5}" type="presParOf" srcId="{B57985D1-9001-4567-A369-A8579310B9FD}" destId="{44468C14-639B-43A2-BD37-6A5C6E5E62B1}" srcOrd="9" destOrd="0" presId="urn:microsoft.com/office/officeart/2008/layout/VerticalCurvedList"/>
    <dgm:cxn modelId="{B4092FF4-C631-4AD1-AEF8-5A0826D8F8B6}" type="presParOf" srcId="{B57985D1-9001-4567-A369-A8579310B9FD}" destId="{523EE7C6-FDEE-4C14-ACD0-03A432D366BC}" srcOrd="10" destOrd="0" presId="urn:microsoft.com/office/officeart/2008/layout/VerticalCurvedList"/>
    <dgm:cxn modelId="{3EC6737D-00AD-40F5-8E21-428C0386E642}" type="presParOf" srcId="{523EE7C6-FDEE-4C14-ACD0-03A432D366BC}" destId="{504C351F-BD73-476B-8274-1659E06A7169}" srcOrd="0" destOrd="0" presId="urn:microsoft.com/office/officeart/2008/layout/VerticalCurvedList"/>
    <dgm:cxn modelId="{F7745600-B3F8-42B0-9568-14CA8DD146CC}" type="presParOf" srcId="{B57985D1-9001-4567-A369-A8579310B9FD}" destId="{0B4A8857-394A-458D-B973-F4696AA037D2}" srcOrd="11" destOrd="0" presId="urn:microsoft.com/office/officeart/2008/layout/VerticalCurvedList"/>
    <dgm:cxn modelId="{6CEAC3E3-9038-471E-9147-8A228727542D}" type="presParOf" srcId="{B57985D1-9001-4567-A369-A8579310B9FD}" destId="{6468AF75-681D-45A1-8B2F-360ED2345CF6}" srcOrd="12" destOrd="0" presId="urn:microsoft.com/office/officeart/2008/layout/VerticalCurvedList"/>
    <dgm:cxn modelId="{B17FC2F6-017C-4164-8322-F54C7D86F6F5}" type="presParOf" srcId="{6468AF75-681D-45A1-8B2F-360ED2345CF6}" destId="{FB320153-CA73-4C8C-8044-8561BEA6729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92C7B19-6093-4037-8438-9AC86E81D00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BA291D-ECE4-49C7-978E-CF310279B74F}">
      <dgm:prSet custT="1"/>
      <dgm:spPr/>
      <dgm:t>
        <a:bodyPr/>
        <a:lstStyle/>
        <a:p>
          <a:r>
            <a:rPr lang="ru-RU" sz="2000" dirty="0">
              <a:solidFill>
                <a:srgbClr val="FFFF00"/>
              </a:solidFill>
            </a:rPr>
            <a:t>добросовестность (честность);</a:t>
          </a:r>
        </a:p>
      </dgm:t>
    </dgm:pt>
    <dgm:pt modelId="{210800DF-DBE3-44AE-B8AB-2BC661ADEC2C}" type="parTrans" cxnId="{5992AF9C-4E6B-4F3F-BF81-355261C5FFED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E2114A75-CFE0-4AA2-88AE-6D10C563427C}" type="sibTrans" cxnId="{5992AF9C-4E6B-4F3F-BF81-355261C5FFED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C013C045-1860-4367-BFCC-100C63AAC0E8}">
      <dgm:prSet/>
      <dgm:spPr/>
      <dgm:t>
        <a:bodyPr/>
        <a:lstStyle/>
        <a:p>
          <a:r>
            <a:rPr lang="ru-RU" dirty="0">
              <a:solidFill>
                <a:srgbClr val="FFFF00"/>
              </a:solidFill>
            </a:rPr>
            <a:t>ответственность (за гуманитарные, социокультурные, экологические последствия исследований);</a:t>
          </a:r>
        </a:p>
      </dgm:t>
    </dgm:pt>
    <dgm:pt modelId="{395FF77E-7D87-42B6-97E4-F6748FE495C0}" type="parTrans" cxnId="{D3AE2F7C-BF35-46FF-B4E9-52EAF881005D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83DB3BF9-1D4C-4C63-9C2E-8A4DCE9A1396}" type="sibTrans" cxnId="{D3AE2F7C-BF35-46FF-B4E9-52EAF881005D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002BBF73-0B39-43D1-A0E2-4EFE452FF519}">
      <dgm:prSet custT="1"/>
      <dgm:spPr/>
      <dgm:t>
        <a:bodyPr/>
        <a:lstStyle/>
        <a:p>
          <a:r>
            <a:rPr lang="ru-RU" sz="2000" dirty="0">
              <a:solidFill>
                <a:srgbClr val="FFFF00"/>
              </a:solidFill>
            </a:rPr>
            <a:t>устремленность к истине;</a:t>
          </a:r>
        </a:p>
      </dgm:t>
    </dgm:pt>
    <dgm:pt modelId="{2B2016DB-32C2-49A6-9491-8F0B5CFD0871}" type="parTrans" cxnId="{51879F45-527D-46FC-9D1F-1F7E7BC66708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3BEF5CF3-0569-4BAC-9E88-93BA5B0DACD3}" type="sibTrans" cxnId="{51879F45-527D-46FC-9D1F-1F7E7BC66708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B4522C9A-6E26-499E-85C5-729E0B81BD6F}">
      <dgm:prSet custT="1"/>
      <dgm:spPr/>
      <dgm:t>
        <a:bodyPr/>
        <a:lstStyle/>
        <a:p>
          <a:r>
            <a:rPr lang="ru-RU" sz="2000" dirty="0">
              <a:solidFill>
                <a:srgbClr val="FFFF00"/>
              </a:solidFill>
            </a:rPr>
            <a:t>академическая свобода;</a:t>
          </a:r>
        </a:p>
      </dgm:t>
    </dgm:pt>
    <dgm:pt modelId="{44B08D85-D475-40F7-B476-A2AEC14457B3}" type="parTrans" cxnId="{00873A3F-67A7-4C72-A9C6-68B8E3CB4559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6FEEC0BC-8462-4008-9268-DDCFFDAA1055}" type="sibTrans" cxnId="{00873A3F-67A7-4C72-A9C6-68B8E3CB4559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88217E17-07FF-4057-9F9C-433E52A2175E}">
      <dgm:prSet custT="1"/>
      <dgm:spPr/>
      <dgm:t>
        <a:bodyPr/>
        <a:lstStyle/>
        <a:p>
          <a:r>
            <a:rPr lang="ru-RU" sz="2000" dirty="0">
              <a:solidFill>
                <a:srgbClr val="FFFF00"/>
              </a:solidFill>
            </a:rPr>
            <a:t>творчество;</a:t>
          </a:r>
        </a:p>
      </dgm:t>
    </dgm:pt>
    <dgm:pt modelId="{16E4EF86-6B19-41D6-9253-5BC89B9793C0}" type="parTrans" cxnId="{2B3FEB61-1A6A-473F-86DB-52DD4A76EAEE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C3940ED0-2F50-4BB3-ADC0-C41E375143AE}" type="sibTrans" cxnId="{2B3FEB61-1A6A-473F-86DB-52DD4A76EAEE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A8FF3C28-C2EC-4D32-A269-33D41985E51A}">
      <dgm:prSet custT="1"/>
      <dgm:spPr/>
      <dgm:t>
        <a:bodyPr/>
        <a:lstStyle/>
        <a:p>
          <a:r>
            <a:rPr lang="ru-RU" sz="2000" dirty="0">
              <a:solidFill>
                <a:srgbClr val="FFFF00"/>
              </a:solidFill>
            </a:rPr>
            <a:t>профессиональная и творческая открытость.</a:t>
          </a:r>
        </a:p>
      </dgm:t>
    </dgm:pt>
    <dgm:pt modelId="{23602CF5-44F0-49CA-9864-F1DBD43AC157}" type="parTrans" cxnId="{88C7B55A-11A3-4D6C-82CE-CA1F7AEB3CD5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7BC8165D-8336-4086-B828-961074FF3751}" type="sibTrans" cxnId="{88C7B55A-11A3-4D6C-82CE-CA1F7AEB3CD5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50771ADE-F2E0-4F3E-B7B8-0CDE9E86AF79}" type="pres">
      <dgm:prSet presAssocID="{F92C7B19-6093-4037-8438-9AC86E81D001}" presName="Name0" presStyleCnt="0">
        <dgm:presLayoutVars>
          <dgm:chMax val="7"/>
          <dgm:chPref val="7"/>
          <dgm:dir/>
        </dgm:presLayoutVars>
      </dgm:prSet>
      <dgm:spPr/>
    </dgm:pt>
    <dgm:pt modelId="{523333F3-9AE4-441C-B681-E616A3D5BF51}" type="pres">
      <dgm:prSet presAssocID="{F92C7B19-6093-4037-8438-9AC86E81D001}" presName="Name1" presStyleCnt="0"/>
      <dgm:spPr/>
    </dgm:pt>
    <dgm:pt modelId="{EE884580-B913-4CD5-BBB3-3523C121F3FD}" type="pres">
      <dgm:prSet presAssocID="{F92C7B19-6093-4037-8438-9AC86E81D001}" presName="cycle" presStyleCnt="0"/>
      <dgm:spPr/>
    </dgm:pt>
    <dgm:pt modelId="{ACA002EB-151D-4D11-A019-8A11A3506018}" type="pres">
      <dgm:prSet presAssocID="{F92C7B19-6093-4037-8438-9AC86E81D001}" presName="srcNode" presStyleLbl="node1" presStyleIdx="0" presStyleCnt="6"/>
      <dgm:spPr/>
    </dgm:pt>
    <dgm:pt modelId="{D3817C50-F915-4002-BF94-B47B92C99B82}" type="pres">
      <dgm:prSet presAssocID="{F92C7B19-6093-4037-8438-9AC86E81D001}" presName="conn" presStyleLbl="parChTrans1D2" presStyleIdx="0" presStyleCnt="1"/>
      <dgm:spPr/>
    </dgm:pt>
    <dgm:pt modelId="{DB90E39F-A591-4DA8-B7FB-4ED99DDF6024}" type="pres">
      <dgm:prSet presAssocID="{F92C7B19-6093-4037-8438-9AC86E81D001}" presName="extraNode" presStyleLbl="node1" presStyleIdx="0" presStyleCnt="6"/>
      <dgm:spPr/>
    </dgm:pt>
    <dgm:pt modelId="{419132B5-8FB5-497B-B66F-488A17BFD0D9}" type="pres">
      <dgm:prSet presAssocID="{F92C7B19-6093-4037-8438-9AC86E81D001}" presName="dstNode" presStyleLbl="node1" presStyleIdx="0" presStyleCnt="6"/>
      <dgm:spPr/>
    </dgm:pt>
    <dgm:pt modelId="{AE00C067-4ADF-4E72-AE8C-3C233526B7DB}" type="pres">
      <dgm:prSet presAssocID="{DDBA291D-ECE4-49C7-978E-CF310279B74F}" presName="text_1" presStyleLbl="node1" presStyleIdx="0" presStyleCnt="6">
        <dgm:presLayoutVars>
          <dgm:bulletEnabled val="1"/>
        </dgm:presLayoutVars>
      </dgm:prSet>
      <dgm:spPr/>
    </dgm:pt>
    <dgm:pt modelId="{81AE9BC6-37E9-4E68-9B69-2E3AE1487144}" type="pres">
      <dgm:prSet presAssocID="{DDBA291D-ECE4-49C7-978E-CF310279B74F}" presName="accent_1" presStyleCnt="0"/>
      <dgm:spPr/>
    </dgm:pt>
    <dgm:pt modelId="{D8768398-9E8E-440C-9783-92DDAD87C637}" type="pres">
      <dgm:prSet presAssocID="{DDBA291D-ECE4-49C7-978E-CF310279B74F}" presName="accentRepeatNode" presStyleLbl="solidFgAcc1" presStyleIdx="0" presStyleCnt="6"/>
      <dgm:spPr/>
    </dgm:pt>
    <dgm:pt modelId="{14664932-6C9B-4C71-B638-9F5CA518C855}" type="pres">
      <dgm:prSet presAssocID="{C013C045-1860-4367-BFCC-100C63AAC0E8}" presName="text_2" presStyleLbl="node1" presStyleIdx="1" presStyleCnt="6">
        <dgm:presLayoutVars>
          <dgm:bulletEnabled val="1"/>
        </dgm:presLayoutVars>
      </dgm:prSet>
      <dgm:spPr/>
    </dgm:pt>
    <dgm:pt modelId="{0F506F03-CCB5-4104-AFCE-FA563CEE7EDC}" type="pres">
      <dgm:prSet presAssocID="{C013C045-1860-4367-BFCC-100C63AAC0E8}" presName="accent_2" presStyleCnt="0"/>
      <dgm:spPr/>
    </dgm:pt>
    <dgm:pt modelId="{C6ADD233-25FA-49E9-94F4-7FEF68A682B7}" type="pres">
      <dgm:prSet presAssocID="{C013C045-1860-4367-BFCC-100C63AAC0E8}" presName="accentRepeatNode" presStyleLbl="solidFgAcc1" presStyleIdx="1" presStyleCnt="6"/>
      <dgm:spPr/>
    </dgm:pt>
    <dgm:pt modelId="{B9FBEF25-7DDB-43DE-84D8-B6E334051A51}" type="pres">
      <dgm:prSet presAssocID="{002BBF73-0B39-43D1-A0E2-4EFE452FF519}" presName="text_3" presStyleLbl="node1" presStyleIdx="2" presStyleCnt="6">
        <dgm:presLayoutVars>
          <dgm:bulletEnabled val="1"/>
        </dgm:presLayoutVars>
      </dgm:prSet>
      <dgm:spPr/>
    </dgm:pt>
    <dgm:pt modelId="{55BA080B-B68E-4292-8D01-339A4C0A7B9F}" type="pres">
      <dgm:prSet presAssocID="{002BBF73-0B39-43D1-A0E2-4EFE452FF519}" presName="accent_3" presStyleCnt="0"/>
      <dgm:spPr/>
    </dgm:pt>
    <dgm:pt modelId="{E5391E19-4307-4938-B180-04395F2AD536}" type="pres">
      <dgm:prSet presAssocID="{002BBF73-0B39-43D1-A0E2-4EFE452FF519}" presName="accentRepeatNode" presStyleLbl="solidFgAcc1" presStyleIdx="2" presStyleCnt="6"/>
      <dgm:spPr/>
    </dgm:pt>
    <dgm:pt modelId="{94D80A1E-0FEF-4908-BF5D-B1C0C95DA8EF}" type="pres">
      <dgm:prSet presAssocID="{B4522C9A-6E26-499E-85C5-729E0B81BD6F}" presName="text_4" presStyleLbl="node1" presStyleIdx="3" presStyleCnt="6">
        <dgm:presLayoutVars>
          <dgm:bulletEnabled val="1"/>
        </dgm:presLayoutVars>
      </dgm:prSet>
      <dgm:spPr/>
    </dgm:pt>
    <dgm:pt modelId="{158D7B67-4363-4DF7-B012-79B0656AF7CB}" type="pres">
      <dgm:prSet presAssocID="{B4522C9A-6E26-499E-85C5-729E0B81BD6F}" presName="accent_4" presStyleCnt="0"/>
      <dgm:spPr/>
    </dgm:pt>
    <dgm:pt modelId="{46696C0E-623B-487B-955F-1E83D2C03FE2}" type="pres">
      <dgm:prSet presAssocID="{B4522C9A-6E26-499E-85C5-729E0B81BD6F}" presName="accentRepeatNode" presStyleLbl="solidFgAcc1" presStyleIdx="3" presStyleCnt="6"/>
      <dgm:spPr/>
    </dgm:pt>
    <dgm:pt modelId="{942624A6-5CDE-4D92-AD61-8C5F01EED131}" type="pres">
      <dgm:prSet presAssocID="{88217E17-07FF-4057-9F9C-433E52A2175E}" presName="text_5" presStyleLbl="node1" presStyleIdx="4" presStyleCnt="6">
        <dgm:presLayoutVars>
          <dgm:bulletEnabled val="1"/>
        </dgm:presLayoutVars>
      </dgm:prSet>
      <dgm:spPr/>
    </dgm:pt>
    <dgm:pt modelId="{A7F5C0DF-A1E1-48B8-8E45-F17BD0DBCBD4}" type="pres">
      <dgm:prSet presAssocID="{88217E17-07FF-4057-9F9C-433E52A2175E}" presName="accent_5" presStyleCnt="0"/>
      <dgm:spPr/>
    </dgm:pt>
    <dgm:pt modelId="{50EC15A1-52DA-41FB-8FB9-FD4B958445C7}" type="pres">
      <dgm:prSet presAssocID="{88217E17-07FF-4057-9F9C-433E52A2175E}" presName="accentRepeatNode" presStyleLbl="solidFgAcc1" presStyleIdx="4" presStyleCnt="6"/>
      <dgm:spPr/>
    </dgm:pt>
    <dgm:pt modelId="{B230700C-1E37-4345-9C62-46178112A43B}" type="pres">
      <dgm:prSet presAssocID="{A8FF3C28-C2EC-4D32-A269-33D41985E51A}" presName="text_6" presStyleLbl="node1" presStyleIdx="5" presStyleCnt="6">
        <dgm:presLayoutVars>
          <dgm:bulletEnabled val="1"/>
        </dgm:presLayoutVars>
      </dgm:prSet>
      <dgm:spPr/>
    </dgm:pt>
    <dgm:pt modelId="{04DBFADF-BAFD-41B0-A42C-CCD5A499D7B4}" type="pres">
      <dgm:prSet presAssocID="{A8FF3C28-C2EC-4D32-A269-33D41985E51A}" presName="accent_6" presStyleCnt="0"/>
      <dgm:spPr/>
    </dgm:pt>
    <dgm:pt modelId="{3127905B-C22A-4A91-A0B8-A0F0CF48CF0C}" type="pres">
      <dgm:prSet presAssocID="{A8FF3C28-C2EC-4D32-A269-33D41985E51A}" presName="accentRepeatNode" presStyleLbl="solidFgAcc1" presStyleIdx="5" presStyleCnt="6"/>
      <dgm:spPr/>
    </dgm:pt>
  </dgm:ptLst>
  <dgm:cxnLst>
    <dgm:cxn modelId="{C24D0029-3197-43A8-9CBC-FCA61E7AFCA4}" type="presOf" srcId="{A8FF3C28-C2EC-4D32-A269-33D41985E51A}" destId="{B230700C-1E37-4345-9C62-46178112A43B}" srcOrd="0" destOrd="0" presId="urn:microsoft.com/office/officeart/2008/layout/VerticalCurvedList"/>
    <dgm:cxn modelId="{7B8EA43D-0750-48AF-B74D-DDF340183B06}" type="presOf" srcId="{F92C7B19-6093-4037-8438-9AC86E81D001}" destId="{50771ADE-F2E0-4F3E-B7B8-0CDE9E86AF79}" srcOrd="0" destOrd="0" presId="urn:microsoft.com/office/officeart/2008/layout/VerticalCurvedList"/>
    <dgm:cxn modelId="{00873A3F-67A7-4C72-A9C6-68B8E3CB4559}" srcId="{F92C7B19-6093-4037-8438-9AC86E81D001}" destId="{B4522C9A-6E26-499E-85C5-729E0B81BD6F}" srcOrd="3" destOrd="0" parTransId="{44B08D85-D475-40F7-B476-A2AEC14457B3}" sibTransId="{6FEEC0BC-8462-4008-9268-DDCFFDAA1055}"/>
    <dgm:cxn modelId="{2B3FEB61-1A6A-473F-86DB-52DD4A76EAEE}" srcId="{F92C7B19-6093-4037-8438-9AC86E81D001}" destId="{88217E17-07FF-4057-9F9C-433E52A2175E}" srcOrd="4" destOrd="0" parTransId="{16E4EF86-6B19-41D6-9253-5BC89B9793C0}" sibTransId="{C3940ED0-2F50-4BB3-ADC0-C41E375143AE}"/>
    <dgm:cxn modelId="{51879F45-527D-46FC-9D1F-1F7E7BC66708}" srcId="{F92C7B19-6093-4037-8438-9AC86E81D001}" destId="{002BBF73-0B39-43D1-A0E2-4EFE452FF519}" srcOrd="2" destOrd="0" parTransId="{2B2016DB-32C2-49A6-9491-8F0B5CFD0871}" sibTransId="{3BEF5CF3-0569-4BAC-9E88-93BA5B0DACD3}"/>
    <dgm:cxn modelId="{C8D07F4A-C725-4C34-9A09-F7C1C7D60129}" type="presOf" srcId="{DDBA291D-ECE4-49C7-978E-CF310279B74F}" destId="{AE00C067-4ADF-4E72-AE8C-3C233526B7DB}" srcOrd="0" destOrd="0" presId="urn:microsoft.com/office/officeart/2008/layout/VerticalCurvedList"/>
    <dgm:cxn modelId="{7D556979-7DB3-4C5E-8C5F-4A40C4227379}" type="presOf" srcId="{B4522C9A-6E26-499E-85C5-729E0B81BD6F}" destId="{94D80A1E-0FEF-4908-BF5D-B1C0C95DA8EF}" srcOrd="0" destOrd="0" presId="urn:microsoft.com/office/officeart/2008/layout/VerticalCurvedList"/>
    <dgm:cxn modelId="{5A68F579-B10F-40E3-B347-A3B5E4BE050D}" type="presOf" srcId="{002BBF73-0B39-43D1-A0E2-4EFE452FF519}" destId="{B9FBEF25-7DDB-43DE-84D8-B6E334051A51}" srcOrd="0" destOrd="0" presId="urn:microsoft.com/office/officeart/2008/layout/VerticalCurvedList"/>
    <dgm:cxn modelId="{88C7B55A-11A3-4D6C-82CE-CA1F7AEB3CD5}" srcId="{F92C7B19-6093-4037-8438-9AC86E81D001}" destId="{A8FF3C28-C2EC-4D32-A269-33D41985E51A}" srcOrd="5" destOrd="0" parTransId="{23602CF5-44F0-49CA-9864-F1DBD43AC157}" sibTransId="{7BC8165D-8336-4086-B828-961074FF3751}"/>
    <dgm:cxn modelId="{D3AE2F7C-BF35-46FF-B4E9-52EAF881005D}" srcId="{F92C7B19-6093-4037-8438-9AC86E81D001}" destId="{C013C045-1860-4367-BFCC-100C63AAC0E8}" srcOrd="1" destOrd="0" parTransId="{395FF77E-7D87-42B6-97E4-F6748FE495C0}" sibTransId="{83DB3BF9-1D4C-4C63-9C2E-8A4DCE9A1396}"/>
    <dgm:cxn modelId="{C8A55D89-B89E-4C00-B4E0-512D83C13020}" type="presOf" srcId="{C013C045-1860-4367-BFCC-100C63AAC0E8}" destId="{14664932-6C9B-4C71-B638-9F5CA518C855}" srcOrd="0" destOrd="0" presId="urn:microsoft.com/office/officeart/2008/layout/VerticalCurvedList"/>
    <dgm:cxn modelId="{5992AF9C-4E6B-4F3F-BF81-355261C5FFED}" srcId="{F92C7B19-6093-4037-8438-9AC86E81D001}" destId="{DDBA291D-ECE4-49C7-978E-CF310279B74F}" srcOrd="0" destOrd="0" parTransId="{210800DF-DBE3-44AE-B8AB-2BC661ADEC2C}" sibTransId="{E2114A75-CFE0-4AA2-88AE-6D10C563427C}"/>
    <dgm:cxn modelId="{336E2FE0-5BAB-45AE-AF53-E2D59CDB4294}" type="presOf" srcId="{E2114A75-CFE0-4AA2-88AE-6D10C563427C}" destId="{D3817C50-F915-4002-BF94-B47B92C99B82}" srcOrd="0" destOrd="0" presId="urn:microsoft.com/office/officeart/2008/layout/VerticalCurvedList"/>
    <dgm:cxn modelId="{313FF2E5-E641-44B3-99F5-D272AF8EC41A}" type="presOf" srcId="{88217E17-07FF-4057-9F9C-433E52A2175E}" destId="{942624A6-5CDE-4D92-AD61-8C5F01EED131}" srcOrd="0" destOrd="0" presId="urn:microsoft.com/office/officeart/2008/layout/VerticalCurvedList"/>
    <dgm:cxn modelId="{597AF225-1CC1-4E7C-8F6A-4F28D038058C}" type="presParOf" srcId="{50771ADE-F2E0-4F3E-B7B8-0CDE9E86AF79}" destId="{523333F3-9AE4-441C-B681-E616A3D5BF51}" srcOrd="0" destOrd="0" presId="urn:microsoft.com/office/officeart/2008/layout/VerticalCurvedList"/>
    <dgm:cxn modelId="{97EFF9CA-EE2B-43EC-8285-330A5BAAB87F}" type="presParOf" srcId="{523333F3-9AE4-441C-B681-E616A3D5BF51}" destId="{EE884580-B913-4CD5-BBB3-3523C121F3FD}" srcOrd="0" destOrd="0" presId="urn:microsoft.com/office/officeart/2008/layout/VerticalCurvedList"/>
    <dgm:cxn modelId="{9148F60C-FFBA-45D3-85D5-0BACA41F806F}" type="presParOf" srcId="{EE884580-B913-4CD5-BBB3-3523C121F3FD}" destId="{ACA002EB-151D-4D11-A019-8A11A3506018}" srcOrd="0" destOrd="0" presId="urn:microsoft.com/office/officeart/2008/layout/VerticalCurvedList"/>
    <dgm:cxn modelId="{DE17C5DC-8A81-48A7-99D5-4C70ABF6CF49}" type="presParOf" srcId="{EE884580-B913-4CD5-BBB3-3523C121F3FD}" destId="{D3817C50-F915-4002-BF94-B47B92C99B82}" srcOrd="1" destOrd="0" presId="urn:microsoft.com/office/officeart/2008/layout/VerticalCurvedList"/>
    <dgm:cxn modelId="{95A01B9A-BCC6-4044-8FAE-33A4E73636BD}" type="presParOf" srcId="{EE884580-B913-4CD5-BBB3-3523C121F3FD}" destId="{DB90E39F-A591-4DA8-B7FB-4ED99DDF6024}" srcOrd="2" destOrd="0" presId="urn:microsoft.com/office/officeart/2008/layout/VerticalCurvedList"/>
    <dgm:cxn modelId="{08D97E76-402B-4B49-B1B8-92D6FA3231C2}" type="presParOf" srcId="{EE884580-B913-4CD5-BBB3-3523C121F3FD}" destId="{419132B5-8FB5-497B-B66F-488A17BFD0D9}" srcOrd="3" destOrd="0" presId="urn:microsoft.com/office/officeart/2008/layout/VerticalCurvedList"/>
    <dgm:cxn modelId="{C3ADD57A-0AF1-4724-88C3-129198D1F771}" type="presParOf" srcId="{523333F3-9AE4-441C-B681-E616A3D5BF51}" destId="{AE00C067-4ADF-4E72-AE8C-3C233526B7DB}" srcOrd="1" destOrd="0" presId="urn:microsoft.com/office/officeart/2008/layout/VerticalCurvedList"/>
    <dgm:cxn modelId="{7BC13B7E-41B0-4737-8C5D-8C2BF55DC113}" type="presParOf" srcId="{523333F3-9AE4-441C-B681-E616A3D5BF51}" destId="{81AE9BC6-37E9-4E68-9B69-2E3AE1487144}" srcOrd="2" destOrd="0" presId="urn:microsoft.com/office/officeart/2008/layout/VerticalCurvedList"/>
    <dgm:cxn modelId="{7048B9A7-B87F-4235-B727-AC9EB54AB943}" type="presParOf" srcId="{81AE9BC6-37E9-4E68-9B69-2E3AE1487144}" destId="{D8768398-9E8E-440C-9783-92DDAD87C637}" srcOrd="0" destOrd="0" presId="urn:microsoft.com/office/officeart/2008/layout/VerticalCurvedList"/>
    <dgm:cxn modelId="{BF72B954-A3F9-4802-87E6-BC7BB87641D9}" type="presParOf" srcId="{523333F3-9AE4-441C-B681-E616A3D5BF51}" destId="{14664932-6C9B-4C71-B638-9F5CA518C855}" srcOrd="3" destOrd="0" presId="urn:microsoft.com/office/officeart/2008/layout/VerticalCurvedList"/>
    <dgm:cxn modelId="{9E094AA3-A160-4CF1-9455-578D26B929ED}" type="presParOf" srcId="{523333F3-9AE4-441C-B681-E616A3D5BF51}" destId="{0F506F03-CCB5-4104-AFCE-FA563CEE7EDC}" srcOrd="4" destOrd="0" presId="urn:microsoft.com/office/officeart/2008/layout/VerticalCurvedList"/>
    <dgm:cxn modelId="{FC2C07D5-6B60-4EA4-A98A-89BF742750AE}" type="presParOf" srcId="{0F506F03-CCB5-4104-AFCE-FA563CEE7EDC}" destId="{C6ADD233-25FA-49E9-94F4-7FEF68A682B7}" srcOrd="0" destOrd="0" presId="urn:microsoft.com/office/officeart/2008/layout/VerticalCurvedList"/>
    <dgm:cxn modelId="{A242F05D-C866-43F8-A677-CEC0436F7C22}" type="presParOf" srcId="{523333F3-9AE4-441C-B681-E616A3D5BF51}" destId="{B9FBEF25-7DDB-43DE-84D8-B6E334051A51}" srcOrd="5" destOrd="0" presId="urn:microsoft.com/office/officeart/2008/layout/VerticalCurvedList"/>
    <dgm:cxn modelId="{A2ADF161-73AF-4A0A-991D-CFA0E9702B70}" type="presParOf" srcId="{523333F3-9AE4-441C-B681-E616A3D5BF51}" destId="{55BA080B-B68E-4292-8D01-339A4C0A7B9F}" srcOrd="6" destOrd="0" presId="urn:microsoft.com/office/officeart/2008/layout/VerticalCurvedList"/>
    <dgm:cxn modelId="{0FDEB433-1D3F-4E03-A3EB-518A9A8CECB3}" type="presParOf" srcId="{55BA080B-B68E-4292-8D01-339A4C0A7B9F}" destId="{E5391E19-4307-4938-B180-04395F2AD536}" srcOrd="0" destOrd="0" presId="urn:microsoft.com/office/officeart/2008/layout/VerticalCurvedList"/>
    <dgm:cxn modelId="{BE21232A-96A5-405B-B10B-A164435E4228}" type="presParOf" srcId="{523333F3-9AE4-441C-B681-E616A3D5BF51}" destId="{94D80A1E-0FEF-4908-BF5D-B1C0C95DA8EF}" srcOrd="7" destOrd="0" presId="urn:microsoft.com/office/officeart/2008/layout/VerticalCurvedList"/>
    <dgm:cxn modelId="{2FB23089-D309-4B2A-8D3B-273B7DADFBA2}" type="presParOf" srcId="{523333F3-9AE4-441C-B681-E616A3D5BF51}" destId="{158D7B67-4363-4DF7-B012-79B0656AF7CB}" srcOrd="8" destOrd="0" presId="urn:microsoft.com/office/officeart/2008/layout/VerticalCurvedList"/>
    <dgm:cxn modelId="{4AFE56D5-CFA6-436A-B00F-CA276794C629}" type="presParOf" srcId="{158D7B67-4363-4DF7-B012-79B0656AF7CB}" destId="{46696C0E-623B-487B-955F-1E83D2C03FE2}" srcOrd="0" destOrd="0" presId="urn:microsoft.com/office/officeart/2008/layout/VerticalCurvedList"/>
    <dgm:cxn modelId="{DE5F1057-F30B-4ADC-907B-1AB696ECAE16}" type="presParOf" srcId="{523333F3-9AE4-441C-B681-E616A3D5BF51}" destId="{942624A6-5CDE-4D92-AD61-8C5F01EED131}" srcOrd="9" destOrd="0" presId="urn:microsoft.com/office/officeart/2008/layout/VerticalCurvedList"/>
    <dgm:cxn modelId="{A9B6CD32-1766-46F5-B04A-104278EE8F00}" type="presParOf" srcId="{523333F3-9AE4-441C-B681-E616A3D5BF51}" destId="{A7F5C0DF-A1E1-48B8-8E45-F17BD0DBCBD4}" srcOrd="10" destOrd="0" presId="urn:microsoft.com/office/officeart/2008/layout/VerticalCurvedList"/>
    <dgm:cxn modelId="{CE93ED37-AFB9-4E21-B931-4D0F4FF418C5}" type="presParOf" srcId="{A7F5C0DF-A1E1-48B8-8E45-F17BD0DBCBD4}" destId="{50EC15A1-52DA-41FB-8FB9-FD4B958445C7}" srcOrd="0" destOrd="0" presId="urn:microsoft.com/office/officeart/2008/layout/VerticalCurvedList"/>
    <dgm:cxn modelId="{D7F1C36F-9C89-4158-903F-475EDEBA1007}" type="presParOf" srcId="{523333F3-9AE4-441C-B681-E616A3D5BF51}" destId="{B230700C-1E37-4345-9C62-46178112A43B}" srcOrd="11" destOrd="0" presId="urn:microsoft.com/office/officeart/2008/layout/VerticalCurvedList"/>
    <dgm:cxn modelId="{39E83074-3395-45BE-BA89-B89406A3D9A7}" type="presParOf" srcId="{523333F3-9AE4-441C-B681-E616A3D5BF51}" destId="{04DBFADF-BAFD-41B0-A42C-CCD5A499D7B4}" srcOrd="12" destOrd="0" presId="urn:microsoft.com/office/officeart/2008/layout/VerticalCurvedList"/>
    <dgm:cxn modelId="{46EF5584-BF69-47DC-A9E4-014AA8B0BCF8}" type="presParOf" srcId="{04DBFADF-BAFD-41B0-A42C-CCD5A499D7B4}" destId="{3127905B-C22A-4A91-A0B8-A0F0CF48CF0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03FF0F7-4D5F-41E6-8CAC-8BD30DA3D32E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E17733-9C6A-4172-A723-20B2966CAC9D}">
      <dgm:prSet/>
      <dgm:spPr/>
      <dgm:t>
        <a:bodyPr/>
        <a:lstStyle/>
        <a:p>
          <a:r>
            <a:rPr lang="ru-RU" dirty="0"/>
            <a:t>гражданская и нравственная ответственность ученого за социальные и экологические последствия применения своих открытий, за научный прогресс;</a:t>
          </a:r>
        </a:p>
      </dgm:t>
    </dgm:pt>
    <dgm:pt modelId="{5405D030-84B1-4F18-8E6B-B7192C49D1D9}" type="parTrans" cxnId="{405D0A06-5E12-455E-917B-FA6A3E580C69}">
      <dgm:prSet/>
      <dgm:spPr/>
      <dgm:t>
        <a:bodyPr/>
        <a:lstStyle/>
        <a:p>
          <a:endParaRPr lang="ru-RU"/>
        </a:p>
      </dgm:t>
    </dgm:pt>
    <dgm:pt modelId="{4C77D901-9571-4295-9113-2C919044661E}" type="sibTrans" cxnId="{405D0A06-5E12-455E-917B-FA6A3E580C69}">
      <dgm:prSet/>
      <dgm:spPr/>
      <dgm:t>
        <a:bodyPr/>
        <a:lstStyle/>
        <a:p>
          <a:endParaRPr lang="ru-RU"/>
        </a:p>
      </dgm:t>
    </dgm:pt>
    <dgm:pt modelId="{FBE7885F-42D2-4E78-A3A1-ECD85BA12989}">
      <dgm:prSet/>
      <dgm:spPr/>
      <dgm:t>
        <a:bodyPr/>
        <a:lstStyle/>
        <a:p>
          <a:r>
            <a:rPr lang="ru-RU" dirty="0"/>
            <a:t>обязанность информировать общественность о возможности применения научного открытия во вред человечеству, в антигуманных целях;</a:t>
          </a:r>
        </a:p>
      </dgm:t>
    </dgm:pt>
    <dgm:pt modelId="{14DC1CBD-B9A8-4AFD-BAE9-BA3632C72CF6}" type="parTrans" cxnId="{A41259F5-990D-4B7B-A2B4-34F37158A615}">
      <dgm:prSet/>
      <dgm:spPr/>
      <dgm:t>
        <a:bodyPr/>
        <a:lstStyle/>
        <a:p>
          <a:endParaRPr lang="ru-RU"/>
        </a:p>
      </dgm:t>
    </dgm:pt>
    <dgm:pt modelId="{35B0318D-EA29-47FB-B5E5-BE3BAD13935C}" type="sibTrans" cxnId="{A41259F5-990D-4B7B-A2B4-34F37158A615}">
      <dgm:prSet/>
      <dgm:spPr/>
      <dgm:t>
        <a:bodyPr/>
        <a:lstStyle/>
        <a:p>
          <a:endParaRPr lang="ru-RU"/>
        </a:p>
      </dgm:t>
    </dgm:pt>
    <dgm:pt modelId="{D82C293B-9004-480A-80EC-8867D72C1AFC}">
      <dgm:prSet/>
      <dgm:spPr/>
      <dgm:t>
        <a:bodyPr/>
        <a:lstStyle/>
        <a:p>
          <a:r>
            <a:rPr lang="ru-RU" dirty="0"/>
            <a:t>недопустимость проведения научных экспериментов, опасных для здоровья человека и генетического фонда человечества;</a:t>
          </a:r>
        </a:p>
      </dgm:t>
    </dgm:pt>
    <dgm:pt modelId="{7119724F-BACC-4433-92CB-5DB72E813D52}" type="parTrans" cxnId="{1AAF6D6E-0F24-466A-A115-99E221E2AE5D}">
      <dgm:prSet/>
      <dgm:spPr/>
      <dgm:t>
        <a:bodyPr/>
        <a:lstStyle/>
        <a:p>
          <a:endParaRPr lang="ru-RU"/>
        </a:p>
      </dgm:t>
    </dgm:pt>
    <dgm:pt modelId="{BED775CE-C8FC-4C11-9708-DCB3CFA43881}" type="sibTrans" cxnId="{1AAF6D6E-0F24-466A-A115-99E221E2AE5D}">
      <dgm:prSet/>
      <dgm:spPr/>
      <dgm:t>
        <a:bodyPr/>
        <a:lstStyle/>
        <a:p>
          <a:endParaRPr lang="ru-RU"/>
        </a:p>
      </dgm:t>
    </dgm:pt>
    <dgm:pt modelId="{114B9D89-1D39-4F29-B729-B0107CFE5BC8}">
      <dgm:prSet/>
      <dgm:spPr/>
      <dgm:t>
        <a:bodyPr/>
        <a:lstStyle/>
        <a:p>
          <a:r>
            <a:rPr lang="ru-RU" dirty="0"/>
            <a:t>личная ответственность за доброкачественность информации и качества производимого знания;</a:t>
          </a:r>
        </a:p>
      </dgm:t>
    </dgm:pt>
    <dgm:pt modelId="{BDDB5281-C5FA-47A2-8360-3DFE98892779}" type="parTrans" cxnId="{6C3CF40D-661D-4F01-87AA-B95E632B2A21}">
      <dgm:prSet/>
      <dgm:spPr/>
      <dgm:t>
        <a:bodyPr/>
        <a:lstStyle/>
        <a:p>
          <a:endParaRPr lang="ru-RU"/>
        </a:p>
      </dgm:t>
    </dgm:pt>
    <dgm:pt modelId="{6B6BE35F-3233-4028-93B6-B7C5221A0D99}" type="sibTrans" cxnId="{6C3CF40D-661D-4F01-87AA-B95E632B2A21}">
      <dgm:prSet/>
      <dgm:spPr/>
      <dgm:t>
        <a:bodyPr/>
        <a:lstStyle/>
        <a:p>
          <a:endParaRPr lang="ru-RU"/>
        </a:p>
      </dgm:t>
    </dgm:pt>
    <dgm:pt modelId="{20433AED-FBD4-4B23-A8D0-EB8E830CC430}">
      <dgm:prSet/>
      <dgm:spPr/>
      <dgm:t>
        <a:bodyPr/>
        <a:lstStyle/>
        <a:p>
          <a:r>
            <a:rPr lang="ru-RU" dirty="0"/>
            <a:t>нравственная ответственность за воспитание молодого поколения ученых в духе гуманизма, научной честности и порядочности;</a:t>
          </a:r>
        </a:p>
      </dgm:t>
    </dgm:pt>
    <dgm:pt modelId="{9443CC81-10A7-4F01-9080-FD06841E2BDB}" type="parTrans" cxnId="{04319607-3E34-4E37-A470-EB72C3421E8D}">
      <dgm:prSet/>
      <dgm:spPr/>
      <dgm:t>
        <a:bodyPr/>
        <a:lstStyle/>
        <a:p>
          <a:endParaRPr lang="ru-RU"/>
        </a:p>
      </dgm:t>
    </dgm:pt>
    <dgm:pt modelId="{3F2B83BB-2127-46B0-A50B-8B018FB43B01}" type="sibTrans" cxnId="{04319607-3E34-4E37-A470-EB72C3421E8D}">
      <dgm:prSet/>
      <dgm:spPr/>
      <dgm:t>
        <a:bodyPr/>
        <a:lstStyle/>
        <a:p>
          <a:endParaRPr lang="ru-RU"/>
        </a:p>
      </dgm:t>
    </dgm:pt>
    <dgm:pt modelId="{87EBA94A-8116-4E0C-BA1C-E72E1D7534E3}">
      <dgm:prSet/>
      <dgm:spPr/>
      <dgm:t>
        <a:bodyPr/>
        <a:lstStyle/>
        <a:p>
          <a:r>
            <a:rPr lang="ru-RU" dirty="0"/>
            <a:t>личная незаинтересованность, т.е. независимость научной истины от личных мотивов, интересов и прочих нравственных характеристик исследователя;</a:t>
          </a:r>
        </a:p>
      </dgm:t>
    </dgm:pt>
    <dgm:pt modelId="{D091E298-36DB-40FF-8463-DDAF97A5AD9D}" type="parTrans" cxnId="{8A28306D-4869-4357-81A2-C72FF07382A5}">
      <dgm:prSet/>
      <dgm:spPr/>
      <dgm:t>
        <a:bodyPr/>
        <a:lstStyle/>
        <a:p>
          <a:endParaRPr lang="ru-RU"/>
        </a:p>
      </dgm:t>
    </dgm:pt>
    <dgm:pt modelId="{8CC3C0FA-F54C-4BF7-A562-F8EDB0C8B4DE}" type="sibTrans" cxnId="{8A28306D-4869-4357-81A2-C72FF07382A5}">
      <dgm:prSet/>
      <dgm:spPr/>
      <dgm:t>
        <a:bodyPr/>
        <a:lstStyle/>
        <a:p>
          <a:endParaRPr lang="ru-RU"/>
        </a:p>
      </dgm:t>
    </dgm:pt>
    <dgm:pt modelId="{6A285A6F-4FBA-4E19-88FB-F93A03032D6B}">
      <dgm:prSet/>
      <dgm:spPr/>
      <dgm:t>
        <a:bodyPr/>
        <a:lstStyle/>
        <a:p>
          <a:r>
            <a:rPr lang="ru-RU" dirty="0"/>
            <a:t>объективность при оценке чужих результатов, чужого мне­ния, независимо от личного отношения к оппоненту, данной научной школе или методологии;</a:t>
          </a:r>
        </a:p>
      </dgm:t>
    </dgm:pt>
    <dgm:pt modelId="{A1BBFD70-296B-4303-A7ED-CCEF093C0A59}" type="parTrans" cxnId="{CCBADC78-8883-4213-9369-15477AA8FCD4}">
      <dgm:prSet/>
      <dgm:spPr/>
      <dgm:t>
        <a:bodyPr/>
        <a:lstStyle/>
        <a:p>
          <a:endParaRPr lang="ru-RU"/>
        </a:p>
      </dgm:t>
    </dgm:pt>
    <dgm:pt modelId="{85FD9A8F-715E-4846-8AC7-11D3AE7CA443}" type="sibTrans" cxnId="{CCBADC78-8883-4213-9369-15477AA8FCD4}">
      <dgm:prSet/>
      <dgm:spPr/>
      <dgm:t>
        <a:bodyPr/>
        <a:lstStyle/>
        <a:p>
          <a:endParaRPr lang="ru-RU"/>
        </a:p>
      </dgm:t>
    </dgm:pt>
    <dgm:pt modelId="{EE001D4F-CDC0-4362-BDAA-6DF589F68ADE}">
      <dgm:prSet/>
      <dgm:spPr/>
      <dgm:t>
        <a:bodyPr/>
        <a:lstStyle/>
        <a:p>
          <a:r>
            <a:rPr lang="ru-RU" dirty="0"/>
            <a:t>обязанность публиковать свои труды, делая их достижени­ем </a:t>
          </a:r>
          <a:r>
            <a:rPr lang="ru-RU"/>
            <a:t>науки; </a:t>
          </a:r>
          <a:endParaRPr lang="ru-RU" dirty="0"/>
        </a:p>
      </dgm:t>
    </dgm:pt>
    <dgm:pt modelId="{82C31168-2CC2-40E3-9D66-252239415975}" type="parTrans" cxnId="{A6F84788-E744-4902-91B9-F909FB28FC39}">
      <dgm:prSet/>
      <dgm:spPr/>
      <dgm:t>
        <a:bodyPr/>
        <a:lstStyle/>
        <a:p>
          <a:endParaRPr lang="ru-RU"/>
        </a:p>
      </dgm:t>
    </dgm:pt>
    <dgm:pt modelId="{E92644FA-E838-4EB4-A766-1399C49696BC}" type="sibTrans" cxnId="{A6F84788-E744-4902-91B9-F909FB28FC39}">
      <dgm:prSet/>
      <dgm:spPr/>
      <dgm:t>
        <a:bodyPr/>
        <a:lstStyle/>
        <a:p>
          <a:endParaRPr lang="ru-RU"/>
        </a:p>
      </dgm:t>
    </dgm:pt>
    <dgm:pt modelId="{B8474A3E-E691-4BDE-A1C6-ED9C2D78AD30}" type="pres">
      <dgm:prSet presAssocID="{403FF0F7-4D5F-41E6-8CAC-8BD30DA3D32E}" presName="linear" presStyleCnt="0">
        <dgm:presLayoutVars>
          <dgm:dir/>
          <dgm:resizeHandles val="exact"/>
        </dgm:presLayoutVars>
      </dgm:prSet>
      <dgm:spPr/>
    </dgm:pt>
    <dgm:pt modelId="{1BE5045D-436C-4534-9C6D-141E05594B2A}" type="pres">
      <dgm:prSet presAssocID="{E0E17733-9C6A-4172-A723-20B2966CAC9D}" presName="comp" presStyleCnt="0"/>
      <dgm:spPr/>
    </dgm:pt>
    <dgm:pt modelId="{B55358AA-F45F-4532-B3AC-09F5354B9045}" type="pres">
      <dgm:prSet presAssocID="{E0E17733-9C6A-4172-A723-20B2966CAC9D}" presName="box" presStyleLbl="node1" presStyleIdx="0" presStyleCnt="8"/>
      <dgm:spPr/>
    </dgm:pt>
    <dgm:pt modelId="{D2A09D62-FC1A-4F06-A947-EAC2E52C620F}" type="pres">
      <dgm:prSet presAssocID="{E0E17733-9C6A-4172-A723-20B2966CAC9D}" presName="img" presStyleLbl="fgImgPlace1" presStyleIdx="0" presStyleCnt="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38B29B8F-B2B4-4C7F-8B8A-C94278BE8EDE}" type="pres">
      <dgm:prSet presAssocID="{E0E17733-9C6A-4172-A723-20B2966CAC9D}" presName="text" presStyleLbl="node1" presStyleIdx="0" presStyleCnt="8">
        <dgm:presLayoutVars>
          <dgm:bulletEnabled val="1"/>
        </dgm:presLayoutVars>
      </dgm:prSet>
      <dgm:spPr/>
    </dgm:pt>
    <dgm:pt modelId="{F220BC53-A959-4225-A4EA-28100C0EB1E2}" type="pres">
      <dgm:prSet presAssocID="{4C77D901-9571-4295-9113-2C919044661E}" presName="spacer" presStyleCnt="0"/>
      <dgm:spPr/>
    </dgm:pt>
    <dgm:pt modelId="{83E79D93-2F6D-496D-8616-13D0E9262F74}" type="pres">
      <dgm:prSet presAssocID="{FBE7885F-42D2-4E78-A3A1-ECD85BA12989}" presName="comp" presStyleCnt="0"/>
      <dgm:spPr/>
    </dgm:pt>
    <dgm:pt modelId="{35CFA62E-A5B0-4F65-9317-853AB0D1F824}" type="pres">
      <dgm:prSet presAssocID="{FBE7885F-42D2-4E78-A3A1-ECD85BA12989}" presName="box" presStyleLbl="node1" presStyleIdx="1" presStyleCnt="8"/>
      <dgm:spPr/>
    </dgm:pt>
    <dgm:pt modelId="{BB9A899B-9C57-4C1D-A3FF-F800FBC04456}" type="pres">
      <dgm:prSet presAssocID="{FBE7885F-42D2-4E78-A3A1-ECD85BA12989}" presName="img" presStyleLbl="fgImgPlace1" presStyleIdx="1" presStyleCnt="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526EABA4-799F-4C35-985C-F07305AFD756}" type="pres">
      <dgm:prSet presAssocID="{FBE7885F-42D2-4E78-A3A1-ECD85BA12989}" presName="text" presStyleLbl="node1" presStyleIdx="1" presStyleCnt="8">
        <dgm:presLayoutVars>
          <dgm:bulletEnabled val="1"/>
        </dgm:presLayoutVars>
      </dgm:prSet>
      <dgm:spPr/>
    </dgm:pt>
    <dgm:pt modelId="{8BFB4155-B758-4222-BC50-EE14D32500B3}" type="pres">
      <dgm:prSet presAssocID="{35B0318D-EA29-47FB-B5E5-BE3BAD13935C}" presName="spacer" presStyleCnt="0"/>
      <dgm:spPr/>
    </dgm:pt>
    <dgm:pt modelId="{182EB554-6A67-483D-A907-7CBB778EA2EE}" type="pres">
      <dgm:prSet presAssocID="{D82C293B-9004-480A-80EC-8867D72C1AFC}" presName="comp" presStyleCnt="0"/>
      <dgm:spPr/>
    </dgm:pt>
    <dgm:pt modelId="{2CDEDDFA-E1B8-419E-ACE4-10594EF33FBB}" type="pres">
      <dgm:prSet presAssocID="{D82C293B-9004-480A-80EC-8867D72C1AFC}" presName="box" presStyleLbl="node1" presStyleIdx="2" presStyleCnt="8"/>
      <dgm:spPr/>
    </dgm:pt>
    <dgm:pt modelId="{FA5E874C-0D1B-4DC0-9A28-377F6D94A756}" type="pres">
      <dgm:prSet presAssocID="{D82C293B-9004-480A-80EC-8867D72C1AFC}" presName="img" presStyleLbl="fgImgPlace1" presStyleIdx="2" presStyleCnt="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909BC68-68E0-4064-AEF7-C45E6472F864}" type="pres">
      <dgm:prSet presAssocID="{D82C293B-9004-480A-80EC-8867D72C1AFC}" presName="text" presStyleLbl="node1" presStyleIdx="2" presStyleCnt="8">
        <dgm:presLayoutVars>
          <dgm:bulletEnabled val="1"/>
        </dgm:presLayoutVars>
      </dgm:prSet>
      <dgm:spPr/>
    </dgm:pt>
    <dgm:pt modelId="{7BCCF5F3-E454-4D5A-B86C-82A5581A55C4}" type="pres">
      <dgm:prSet presAssocID="{BED775CE-C8FC-4C11-9708-DCB3CFA43881}" presName="spacer" presStyleCnt="0"/>
      <dgm:spPr/>
    </dgm:pt>
    <dgm:pt modelId="{25FC678C-92DA-473C-9CEB-7947D591E2A5}" type="pres">
      <dgm:prSet presAssocID="{114B9D89-1D39-4F29-B729-B0107CFE5BC8}" presName="comp" presStyleCnt="0"/>
      <dgm:spPr/>
    </dgm:pt>
    <dgm:pt modelId="{EB63EC7C-0EBC-4B4C-A9B9-84F6E60852AE}" type="pres">
      <dgm:prSet presAssocID="{114B9D89-1D39-4F29-B729-B0107CFE5BC8}" presName="box" presStyleLbl="node1" presStyleIdx="3" presStyleCnt="8"/>
      <dgm:spPr/>
    </dgm:pt>
    <dgm:pt modelId="{C14B1988-C322-4234-9AF5-6781F307248E}" type="pres">
      <dgm:prSet presAssocID="{114B9D89-1D39-4F29-B729-B0107CFE5BC8}" presName="img" presStyleLbl="fgImgPlace1" presStyleIdx="3" presStyleCnt="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31EDC5E3-324B-4CFC-9D73-92625945EDBF}" type="pres">
      <dgm:prSet presAssocID="{114B9D89-1D39-4F29-B729-B0107CFE5BC8}" presName="text" presStyleLbl="node1" presStyleIdx="3" presStyleCnt="8">
        <dgm:presLayoutVars>
          <dgm:bulletEnabled val="1"/>
        </dgm:presLayoutVars>
      </dgm:prSet>
      <dgm:spPr/>
    </dgm:pt>
    <dgm:pt modelId="{3A801588-1740-4927-A85E-4B3B577ACE88}" type="pres">
      <dgm:prSet presAssocID="{6B6BE35F-3233-4028-93B6-B7C5221A0D99}" presName="spacer" presStyleCnt="0"/>
      <dgm:spPr/>
    </dgm:pt>
    <dgm:pt modelId="{AE5A6BD2-AFF2-4404-A518-446A0A7AADD3}" type="pres">
      <dgm:prSet presAssocID="{20433AED-FBD4-4B23-A8D0-EB8E830CC430}" presName="comp" presStyleCnt="0"/>
      <dgm:spPr/>
    </dgm:pt>
    <dgm:pt modelId="{182E6BA0-1CA5-4EF5-A0AD-E699B0D7AD7E}" type="pres">
      <dgm:prSet presAssocID="{20433AED-FBD4-4B23-A8D0-EB8E830CC430}" presName="box" presStyleLbl="node1" presStyleIdx="4" presStyleCnt="8"/>
      <dgm:spPr/>
    </dgm:pt>
    <dgm:pt modelId="{B270A8FE-E62A-45E6-963A-C99AFA781426}" type="pres">
      <dgm:prSet presAssocID="{20433AED-FBD4-4B23-A8D0-EB8E830CC430}" presName="img" presStyleLbl="fgImgPlace1" presStyleIdx="4" presStyleCnt="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204A4B9A-EAC0-4EEF-A000-E2E9DE40C2F3}" type="pres">
      <dgm:prSet presAssocID="{20433AED-FBD4-4B23-A8D0-EB8E830CC430}" presName="text" presStyleLbl="node1" presStyleIdx="4" presStyleCnt="8">
        <dgm:presLayoutVars>
          <dgm:bulletEnabled val="1"/>
        </dgm:presLayoutVars>
      </dgm:prSet>
      <dgm:spPr/>
    </dgm:pt>
    <dgm:pt modelId="{A2AA0D1E-DFE9-492F-B0FE-A00D161A96F4}" type="pres">
      <dgm:prSet presAssocID="{3F2B83BB-2127-46B0-A50B-8B018FB43B01}" presName="spacer" presStyleCnt="0"/>
      <dgm:spPr/>
    </dgm:pt>
    <dgm:pt modelId="{2B6CC09A-5C9B-40F8-A6CF-968264B6BEEE}" type="pres">
      <dgm:prSet presAssocID="{87EBA94A-8116-4E0C-BA1C-E72E1D7534E3}" presName="comp" presStyleCnt="0"/>
      <dgm:spPr/>
    </dgm:pt>
    <dgm:pt modelId="{5DFF45DB-99BB-4915-B543-4422EDB309F2}" type="pres">
      <dgm:prSet presAssocID="{87EBA94A-8116-4E0C-BA1C-E72E1D7534E3}" presName="box" presStyleLbl="node1" presStyleIdx="5" presStyleCnt="8"/>
      <dgm:spPr/>
    </dgm:pt>
    <dgm:pt modelId="{F690F35F-15EA-4CFB-901E-2FB0EF20F7FA}" type="pres">
      <dgm:prSet presAssocID="{87EBA94A-8116-4E0C-BA1C-E72E1D7534E3}" presName="img" presStyleLbl="fgImgPlace1" presStyleIdx="5" presStyleCnt="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6CD24D91-5FB7-44D3-8DA8-B50871A95650}" type="pres">
      <dgm:prSet presAssocID="{87EBA94A-8116-4E0C-BA1C-E72E1D7534E3}" presName="text" presStyleLbl="node1" presStyleIdx="5" presStyleCnt="8">
        <dgm:presLayoutVars>
          <dgm:bulletEnabled val="1"/>
        </dgm:presLayoutVars>
      </dgm:prSet>
      <dgm:spPr/>
    </dgm:pt>
    <dgm:pt modelId="{CFA692A7-4373-45BD-B877-30D18978F0F1}" type="pres">
      <dgm:prSet presAssocID="{8CC3C0FA-F54C-4BF7-A562-F8EDB0C8B4DE}" presName="spacer" presStyleCnt="0"/>
      <dgm:spPr/>
    </dgm:pt>
    <dgm:pt modelId="{E12A9825-6A62-450D-BF82-B87C8D0E4861}" type="pres">
      <dgm:prSet presAssocID="{6A285A6F-4FBA-4E19-88FB-F93A03032D6B}" presName="comp" presStyleCnt="0"/>
      <dgm:spPr/>
    </dgm:pt>
    <dgm:pt modelId="{24EAB56F-DEB9-4C98-9B88-1A25D20DDACE}" type="pres">
      <dgm:prSet presAssocID="{6A285A6F-4FBA-4E19-88FB-F93A03032D6B}" presName="box" presStyleLbl="node1" presStyleIdx="6" presStyleCnt="8"/>
      <dgm:spPr/>
    </dgm:pt>
    <dgm:pt modelId="{DDF827F8-A1D0-4E93-838C-4E22DC044AF4}" type="pres">
      <dgm:prSet presAssocID="{6A285A6F-4FBA-4E19-88FB-F93A03032D6B}" presName="img" presStyleLbl="fgImgPlace1" presStyleIdx="6" presStyleCnt="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936CBB9D-F8B9-41B0-8C10-4A0D9EC9F958}" type="pres">
      <dgm:prSet presAssocID="{6A285A6F-4FBA-4E19-88FB-F93A03032D6B}" presName="text" presStyleLbl="node1" presStyleIdx="6" presStyleCnt="8">
        <dgm:presLayoutVars>
          <dgm:bulletEnabled val="1"/>
        </dgm:presLayoutVars>
      </dgm:prSet>
      <dgm:spPr/>
    </dgm:pt>
    <dgm:pt modelId="{B4BC3D7E-379E-4FC7-B94B-B84BA5ED0312}" type="pres">
      <dgm:prSet presAssocID="{85FD9A8F-715E-4846-8AC7-11D3AE7CA443}" presName="spacer" presStyleCnt="0"/>
      <dgm:spPr/>
    </dgm:pt>
    <dgm:pt modelId="{F4D0BB33-6B7D-4D79-BFA6-0F5060CD4527}" type="pres">
      <dgm:prSet presAssocID="{EE001D4F-CDC0-4362-BDAA-6DF589F68ADE}" presName="comp" presStyleCnt="0"/>
      <dgm:spPr/>
    </dgm:pt>
    <dgm:pt modelId="{885C5406-3707-4719-9822-1FFE90B66DA1}" type="pres">
      <dgm:prSet presAssocID="{EE001D4F-CDC0-4362-BDAA-6DF589F68ADE}" presName="box" presStyleLbl="node1" presStyleIdx="7" presStyleCnt="8"/>
      <dgm:spPr/>
    </dgm:pt>
    <dgm:pt modelId="{B4954CA4-3F6D-4F1A-BEB5-1C2DF3C1329E}" type="pres">
      <dgm:prSet presAssocID="{EE001D4F-CDC0-4362-BDAA-6DF589F68ADE}" presName="img" presStyleLbl="fgImgPlace1" presStyleIdx="7" presStyleCnt="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F0EA80F1-E524-4825-86D6-378C4F6014A8}" type="pres">
      <dgm:prSet presAssocID="{EE001D4F-CDC0-4362-BDAA-6DF589F68ADE}" presName="text" presStyleLbl="node1" presStyleIdx="7" presStyleCnt="8">
        <dgm:presLayoutVars>
          <dgm:bulletEnabled val="1"/>
        </dgm:presLayoutVars>
      </dgm:prSet>
      <dgm:spPr/>
    </dgm:pt>
  </dgm:ptLst>
  <dgm:cxnLst>
    <dgm:cxn modelId="{405D0A06-5E12-455E-917B-FA6A3E580C69}" srcId="{403FF0F7-4D5F-41E6-8CAC-8BD30DA3D32E}" destId="{E0E17733-9C6A-4172-A723-20B2966CAC9D}" srcOrd="0" destOrd="0" parTransId="{5405D030-84B1-4F18-8E6B-B7192C49D1D9}" sibTransId="{4C77D901-9571-4295-9113-2C919044661E}"/>
    <dgm:cxn modelId="{04319607-3E34-4E37-A470-EB72C3421E8D}" srcId="{403FF0F7-4D5F-41E6-8CAC-8BD30DA3D32E}" destId="{20433AED-FBD4-4B23-A8D0-EB8E830CC430}" srcOrd="4" destOrd="0" parTransId="{9443CC81-10A7-4F01-9080-FD06841E2BDB}" sibTransId="{3F2B83BB-2127-46B0-A50B-8B018FB43B01}"/>
    <dgm:cxn modelId="{6C3CF40D-661D-4F01-87AA-B95E632B2A21}" srcId="{403FF0F7-4D5F-41E6-8CAC-8BD30DA3D32E}" destId="{114B9D89-1D39-4F29-B729-B0107CFE5BC8}" srcOrd="3" destOrd="0" parTransId="{BDDB5281-C5FA-47A2-8360-3DFE98892779}" sibTransId="{6B6BE35F-3233-4028-93B6-B7C5221A0D99}"/>
    <dgm:cxn modelId="{74EAA226-341B-4C9B-AB24-79AEA5E16310}" type="presOf" srcId="{20433AED-FBD4-4B23-A8D0-EB8E830CC430}" destId="{204A4B9A-EAC0-4EEF-A000-E2E9DE40C2F3}" srcOrd="1" destOrd="0" presId="urn:microsoft.com/office/officeart/2005/8/layout/vList4"/>
    <dgm:cxn modelId="{A63E8F65-DA4F-4FDA-9118-3B53255F738A}" type="presOf" srcId="{E0E17733-9C6A-4172-A723-20B2966CAC9D}" destId="{B55358AA-F45F-4532-B3AC-09F5354B9045}" srcOrd="0" destOrd="0" presId="urn:microsoft.com/office/officeart/2005/8/layout/vList4"/>
    <dgm:cxn modelId="{8A28306D-4869-4357-81A2-C72FF07382A5}" srcId="{403FF0F7-4D5F-41E6-8CAC-8BD30DA3D32E}" destId="{87EBA94A-8116-4E0C-BA1C-E72E1D7534E3}" srcOrd="5" destOrd="0" parTransId="{D091E298-36DB-40FF-8463-DDAF97A5AD9D}" sibTransId="{8CC3C0FA-F54C-4BF7-A562-F8EDB0C8B4DE}"/>
    <dgm:cxn modelId="{1AAF6D6E-0F24-466A-A115-99E221E2AE5D}" srcId="{403FF0F7-4D5F-41E6-8CAC-8BD30DA3D32E}" destId="{D82C293B-9004-480A-80EC-8867D72C1AFC}" srcOrd="2" destOrd="0" parTransId="{7119724F-BACC-4433-92CB-5DB72E813D52}" sibTransId="{BED775CE-C8FC-4C11-9708-DCB3CFA43881}"/>
    <dgm:cxn modelId="{CCBADC78-8883-4213-9369-15477AA8FCD4}" srcId="{403FF0F7-4D5F-41E6-8CAC-8BD30DA3D32E}" destId="{6A285A6F-4FBA-4E19-88FB-F93A03032D6B}" srcOrd="6" destOrd="0" parTransId="{A1BBFD70-296B-4303-A7ED-CCEF093C0A59}" sibTransId="{85FD9A8F-715E-4846-8AC7-11D3AE7CA443}"/>
    <dgm:cxn modelId="{85F77A5A-CCBB-404B-8ADC-DD75261FD046}" type="presOf" srcId="{D82C293B-9004-480A-80EC-8867D72C1AFC}" destId="{2CDEDDFA-E1B8-419E-ACE4-10594EF33FBB}" srcOrd="0" destOrd="0" presId="urn:microsoft.com/office/officeart/2005/8/layout/vList4"/>
    <dgm:cxn modelId="{AC57C480-7DE3-470F-9097-264DE6731810}" type="presOf" srcId="{FBE7885F-42D2-4E78-A3A1-ECD85BA12989}" destId="{35CFA62E-A5B0-4F65-9317-853AB0D1F824}" srcOrd="0" destOrd="0" presId="urn:microsoft.com/office/officeart/2005/8/layout/vList4"/>
    <dgm:cxn modelId="{A6F84788-E744-4902-91B9-F909FB28FC39}" srcId="{403FF0F7-4D5F-41E6-8CAC-8BD30DA3D32E}" destId="{EE001D4F-CDC0-4362-BDAA-6DF589F68ADE}" srcOrd="7" destOrd="0" parTransId="{82C31168-2CC2-40E3-9D66-252239415975}" sibTransId="{E92644FA-E838-4EB4-A766-1399C49696BC}"/>
    <dgm:cxn modelId="{0A187189-B832-4B98-AAFF-3FA44099CF61}" type="presOf" srcId="{E0E17733-9C6A-4172-A723-20B2966CAC9D}" destId="{38B29B8F-B2B4-4C7F-8B8A-C94278BE8EDE}" srcOrd="1" destOrd="0" presId="urn:microsoft.com/office/officeart/2005/8/layout/vList4"/>
    <dgm:cxn modelId="{B6BB299A-E1D1-48CC-BC4B-F2A35CE828C3}" type="presOf" srcId="{87EBA94A-8116-4E0C-BA1C-E72E1D7534E3}" destId="{5DFF45DB-99BB-4915-B543-4422EDB309F2}" srcOrd="0" destOrd="0" presId="urn:microsoft.com/office/officeart/2005/8/layout/vList4"/>
    <dgm:cxn modelId="{2190FFB1-56EB-485F-90F2-B5C1E8B1C50A}" type="presOf" srcId="{403FF0F7-4D5F-41E6-8CAC-8BD30DA3D32E}" destId="{B8474A3E-E691-4BDE-A1C6-ED9C2D78AD30}" srcOrd="0" destOrd="0" presId="urn:microsoft.com/office/officeart/2005/8/layout/vList4"/>
    <dgm:cxn modelId="{77BFDBB7-DB72-45DD-94DD-8234017B8960}" type="presOf" srcId="{87EBA94A-8116-4E0C-BA1C-E72E1D7534E3}" destId="{6CD24D91-5FB7-44D3-8DA8-B50871A95650}" srcOrd="1" destOrd="0" presId="urn:microsoft.com/office/officeart/2005/8/layout/vList4"/>
    <dgm:cxn modelId="{9159CEB8-F09A-47B5-B90A-0D4E1810DD30}" type="presOf" srcId="{6A285A6F-4FBA-4E19-88FB-F93A03032D6B}" destId="{24EAB56F-DEB9-4C98-9B88-1A25D20DDACE}" srcOrd="0" destOrd="0" presId="urn:microsoft.com/office/officeart/2005/8/layout/vList4"/>
    <dgm:cxn modelId="{175FF3BB-2900-4C90-ACCB-BDCB78651311}" type="presOf" srcId="{D82C293B-9004-480A-80EC-8867D72C1AFC}" destId="{E909BC68-68E0-4064-AEF7-C45E6472F864}" srcOrd="1" destOrd="0" presId="urn:microsoft.com/office/officeart/2005/8/layout/vList4"/>
    <dgm:cxn modelId="{8D807CC5-D386-4789-AFA5-91F90FD72FD1}" type="presOf" srcId="{114B9D89-1D39-4F29-B729-B0107CFE5BC8}" destId="{EB63EC7C-0EBC-4B4C-A9B9-84F6E60852AE}" srcOrd="0" destOrd="0" presId="urn:microsoft.com/office/officeart/2005/8/layout/vList4"/>
    <dgm:cxn modelId="{4E2AA7D2-05EB-45A7-B38E-80CA126EACA1}" type="presOf" srcId="{114B9D89-1D39-4F29-B729-B0107CFE5BC8}" destId="{31EDC5E3-324B-4CFC-9D73-92625945EDBF}" srcOrd="1" destOrd="0" presId="urn:microsoft.com/office/officeart/2005/8/layout/vList4"/>
    <dgm:cxn modelId="{4A1D13DD-89B6-4CDD-B437-94527811900F}" type="presOf" srcId="{20433AED-FBD4-4B23-A8D0-EB8E830CC430}" destId="{182E6BA0-1CA5-4EF5-A0AD-E699B0D7AD7E}" srcOrd="0" destOrd="0" presId="urn:microsoft.com/office/officeart/2005/8/layout/vList4"/>
    <dgm:cxn modelId="{D1574BE7-DBB4-4EE9-9DF0-7FD01AE19886}" type="presOf" srcId="{6A285A6F-4FBA-4E19-88FB-F93A03032D6B}" destId="{936CBB9D-F8B9-41B0-8C10-4A0D9EC9F958}" srcOrd="1" destOrd="0" presId="urn:microsoft.com/office/officeart/2005/8/layout/vList4"/>
    <dgm:cxn modelId="{F253ABEC-F217-4D02-A5D9-238F742B8632}" type="presOf" srcId="{EE001D4F-CDC0-4362-BDAA-6DF589F68ADE}" destId="{885C5406-3707-4719-9822-1FFE90B66DA1}" srcOrd="0" destOrd="0" presId="urn:microsoft.com/office/officeart/2005/8/layout/vList4"/>
    <dgm:cxn modelId="{7F4D41ED-450C-46B3-9C99-FA5E539B39D1}" type="presOf" srcId="{FBE7885F-42D2-4E78-A3A1-ECD85BA12989}" destId="{526EABA4-799F-4C35-985C-F07305AFD756}" srcOrd="1" destOrd="0" presId="urn:microsoft.com/office/officeart/2005/8/layout/vList4"/>
    <dgm:cxn modelId="{A41259F5-990D-4B7B-A2B4-34F37158A615}" srcId="{403FF0F7-4D5F-41E6-8CAC-8BD30DA3D32E}" destId="{FBE7885F-42D2-4E78-A3A1-ECD85BA12989}" srcOrd="1" destOrd="0" parTransId="{14DC1CBD-B9A8-4AFD-BAE9-BA3632C72CF6}" sibTransId="{35B0318D-EA29-47FB-B5E5-BE3BAD13935C}"/>
    <dgm:cxn modelId="{2AF203F6-A45D-4E3C-9A78-90E359FF7BC5}" type="presOf" srcId="{EE001D4F-CDC0-4362-BDAA-6DF589F68ADE}" destId="{F0EA80F1-E524-4825-86D6-378C4F6014A8}" srcOrd="1" destOrd="0" presId="urn:microsoft.com/office/officeart/2005/8/layout/vList4"/>
    <dgm:cxn modelId="{50E180B1-6A1A-4100-A54C-3981C172F249}" type="presParOf" srcId="{B8474A3E-E691-4BDE-A1C6-ED9C2D78AD30}" destId="{1BE5045D-436C-4534-9C6D-141E05594B2A}" srcOrd="0" destOrd="0" presId="urn:microsoft.com/office/officeart/2005/8/layout/vList4"/>
    <dgm:cxn modelId="{22DDE20C-9110-48E0-BC0F-DC009B35E9DB}" type="presParOf" srcId="{1BE5045D-436C-4534-9C6D-141E05594B2A}" destId="{B55358AA-F45F-4532-B3AC-09F5354B9045}" srcOrd="0" destOrd="0" presId="urn:microsoft.com/office/officeart/2005/8/layout/vList4"/>
    <dgm:cxn modelId="{899B5B9F-27F6-4D2D-A432-48E6DE67CD17}" type="presParOf" srcId="{1BE5045D-436C-4534-9C6D-141E05594B2A}" destId="{D2A09D62-FC1A-4F06-A947-EAC2E52C620F}" srcOrd="1" destOrd="0" presId="urn:microsoft.com/office/officeart/2005/8/layout/vList4"/>
    <dgm:cxn modelId="{ACDBE328-19AE-4FF7-82F7-FE9EA32495AD}" type="presParOf" srcId="{1BE5045D-436C-4534-9C6D-141E05594B2A}" destId="{38B29B8F-B2B4-4C7F-8B8A-C94278BE8EDE}" srcOrd="2" destOrd="0" presId="urn:microsoft.com/office/officeart/2005/8/layout/vList4"/>
    <dgm:cxn modelId="{7ABACE61-2436-4D07-BF8C-E951B7936618}" type="presParOf" srcId="{B8474A3E-E691-4BDE-A1C6-ED9C2D78AD30}" destId="{F220BC53-A959-4225-A4EA-28100C0EB1E2}" srcOrd="1" destOrd="0" presId="urn:microsoft.com/office/officeart/2005/8/layout/vList4"/>
    <dgm:cxn modelId="{765AB973-307F-4992-95DD-71BAE837EDF4}" type="presParOf" srcId="{B8474A3E-E691-4BDE-A1C6-ED9C2D78AD30}" destId="{83E79D93-2F6D-496D-8616-13D0E9262F74}" srcOrd="2" destOrd="0" presId="urn:microsoft.com/office/officeart/2005/8/layout/vList4"/>
    <dgm:cxn modelId="{52C7FE88-705A-4A02-97E5-426F971E93CF}" type="presParOf" srcId="{83E79D93-2F6D-496D-8616-13D0E9262F74}" destId="{35CFA62E-A5B0-4F65-9317-853AB0D1F824}" srcOrd="0" destOrd="0" presId="urn:microsoft.com/office/officeart/2005/8/layout/vList4"/>
    <dgm:cxn modelId="{AC9B4BA0-755D-4464-AA53-AD92671FB7C3}" type="presParOf" srcId="{83E79D93-2F6D-496D-8616-13D0E9262F74}" destId="{BB9A899B-9C57-4C1D-A3FF-F800FBC04456}" srcOrd="1" destOrd="0" presId="urn:microsoft.com/office/officeart/2005/8/layout/vList4"/>
    <dgm:cxn modelId="{EDA1250F-3C8E-46C5-BCA3-A1C4996F5E3E}" type="presParOf" srcId="{83E79D93-2F6D-496D-8616-13D0E9262F74}" destId="{526EABA4-799F-4C35-985C-F07305AFD756}" srcOrd="2" destOrd="0" presId="urn:microsoft.com/office/officeart/2005/8/layout/vList4"/>
    <dgm:cxn modelId="{CB87BB77-8576-407D-BD2C-CF8F5B1EB25D}" type="presParOf" srcId="{B8474A3E-E691-4BDE-A1C6-ED9C2D78AD30}" destId="{8BFB4155-B758-4222-BC50-EE14D32500B3}" srcOrd="3" destOrd="0" presId="urn:microsoft.com/office/officeart/2005/8/layout/vList4"/>
    <dgm:cxn modelId="{1D8D4CB2-1A87-478C-A7F3-4A4751CF8A09}" type="presParOf" srcId="{B8474A3E-E691-4BDE-A1C6-ED9C2D78AD30}" destId="{182EB554-6A67-483D-A907-7CBB778EA2EE}" srcOrd="4" destOrd="0" presId="urn:microsoft.com/office/officeart/2005/8/layout/vList4"/>
    <dgm:cxn modelId="{F9C712C0-4864-4225-A442-0B1B824A6845}" type="presParOf" srcId="{182EB554-6A67-483D-A907-7CBB778EA2EE}" destId="{2CDEDDFA-E1B8-419E-ACE4-10594EF33FBB}" srcOrd="0" destOrd="0" presId="urn:microsoft.com/office/officeart/2005/8/layout/vList4"/>
    <dgm:cxn modelId="{2B4A781B-CF52-4563-A5CC-CA8C011A4C83}" type="presParOf" srcId="{182EB554-6A67-483D-A907-7CBB778EA2EE}" destId="{FA5E874C-0D1B-4DC0-9A28-377F6D94A756}" srcOrd="1" destOrd="0" presId="urn:microsoft.com/office/officeart/2005/8/layout/vList4"/>
    <dgm:cxn modelId="{4D6320E5-149E-491B-B78D-E4450228CF6D}" type="presParOf" srcId="{182EB554-6A67-483D-A907-7CBB778EA2EE}" destId="{E909BC68-68E0-4064-AEF7-C45E6472F864}" srcOrd="2" destOrd="0" presId="urn:microsoft.com/office/officeart/2005/8/layout/vList4"/>
    <dgm:cxn modelId="{47D27F30-DC50-44A3-92DF-B1B6401867F6}" type="presParOf" srcId="{B8474A3E-E691-4BDE-A1C6-ED9C2D78AD30}" destId="{7BCCF5F3-E454-4D5A-B86C-82A5581A55C4}" srcOrd="5" destOrd="0" presId="urn:microsoft.com/office/officeart/2005/8/layout/vList4"/>
    <dgm:cxn modelId="{B506F0BF-1706-46BB-A1EB-EA45EF9131B0}" type="presParOf" srcId="{B8474A3E-E691-4BDE-A1C6-ED9C2D78AD30}" destId="{25FC678C-92DA-473C-9CEB-7947D591E2A5}" srcOrd="6" destOrd="0" presId="urn:microsoft.com/office/officeart/2005/8/layout/vList4"/>
    <dgm:cxn modelId="{A9194AF2-7FB0-4A44-81CB-5270A77FBA74}" type="presParOf" srcId="{25FC678C-92DA-473C-9CEB-7947D591E2A5}" destId="{EB63EC7C-0EBC-4B4C-A9B9-84F6E60852AE}" srcOrd="0" destOrd="0" presId="urn:microsoft.com/office/officeart/2005/8/layout/vList4"/>
    <dgm:cxn modelId="{C7A2F709-EB2F-4DCF-9739-D2A2A203F6F6}" type="presParOf" srcId="{25FC678C-92DA-473C-9CEB-7947D591E2A5}" destId="{C14B1988-C322-4234-9AF5-6781F307248E}" srcOrd="1" destOrd="0" presId="urn:microsoft.com/office/officeart/2005/8/layout/vList4"/>
    <dgm:cxn modelId="{5BD8E5C3-464C-4865-B1E3-7AF83047136C}" type="presParOf" srcId="{25FC678C-92DA-473C-9CEB-7947D591E2A5}" destId="{31EDC5E3-324B-4CFC-9D73-92625945EDBF}" srcOrd="2" destOrd="0" presId="urn:microsoft.com/office/officeart/2005/8/layout/vList4"/>
    <dgm:cxn modelId="{1289D776-4F01-40F5-9EAD-BA149CCEE268}" type="presParOf" srcId="{B8474A3E-E691-4BDE-A1C6-ED9C2D78AD30}" destId="{3A801588-1740-4927-A85E-4B3B577ACE88}" srcOrd="7" destOrd="0" presId="urn:microsoft.com/office/officeart/2005/8/layout/vList4"/>
    <dgm:cxn modelId="{F7157EBC-0143-437B-A574-2F6CC999DE09}" type="presParOf" srcId="{B8474A3E-E691-4BDE-A1C6-ED9C2D78AD30}" destId="{AE5A6BD2-AFF2-4404-A518-446A0A7AADD3}" srcOrd="8" destOrd="0" presId="urn:microsoft.com/office/officeart/2005/8/layout/vList4"/>
    <dgm:cxn modelId="{DA168AD6-BDFA-4048-A8E5-8A65119D8F46}" type="presParOf" srcId="{AE5A6BD2-AFF2-4404-A518-446A0A7AADD3}" destId="{182E6BA0-1CA5-4EF5-A0AD-E699B0D7AD7E}" srcOrd="0" destOrd="0" presId="urn:microsoft.com/office/officeart/2005/8/layout/vList4"/>
    <dgm:cxn modelId="{A289558F-01B6-4904-8DE8-2C63F36948C6}" type="presParOf" srcId="{AE5A6BD2-AFF2-4404-A518-446A0A7AADD3}" destId="{B270A8FE-E62A-45E6-963A-C99AFA781426}" srcOrd="1" destOrd="0" presId="urn:microsoft.com/office/officeart/2005/8/layout/vList4"/>
    <dgm:cxn modelId="{09868BA7-6141-4352-9A6D-9C029A269BF6}" type="presParOf" srcId="{AE5A6BD2-AFF2-4404-A518-446A0A7AADD3}" destId="{204A4B9A-EAC0-4EEF-A000-E2E9DE40C2F3}" srcOrd="2" destOrd="0" presId="urn:microsoft.com/office/officeart/2005/8/layout/vList4"/>
    <dgm:cxn modelId="{393C17E8-5BF1-4B03-AD44-76D1D1B0CAA4}" type="presParOf" srcId="{B8474A3E-E691-4BDE-A1C6-ED9C2D78AD30}" destId="{A2AA0D1E-DFE9-492F-B0FE-A00D161A96F4}" srcOrd="9" destOrd="0" presId="urn:microsoft.com/office/officeart/2005/8/layout/vList4"/>
    <dgm:cxn modelId="{E347EA74-8BDE-4D41-8CB9-AE50B0919914}" type="presParOf" srcId="{B8474A3E-E691-4BDE-A1C6-ED9C2D78AD30}" destId="{2B6CC09A-5C9B-40F8-A6CF-968264B6BEEE}" srcOrd="10" destOrd="0" presId="urn:microsoft.com/office/officeart/2005/8/layout/vList4"/>
    <dgm:cxn modelId="{A2528586-40C1-47C3-9170-993069C653F2}" type="presParOf" srcId="{2B6CC09A-5C9B-40F8-A6CF-968264B6BEEE}" destId="{5DFF45DB-99BB-4915-B543-4422EDB309F2}" srcOrd="0" destOrd="0" presId="urn:microsoft.com/office/officeart/2005/8/layout/vList4"/>
    <dgm:cxn modelId="{D42791BE-D55C-4490-ADA5-8C9D825115FF}" type="presParOf" srcId="{2B6CC09A-5C9B-40F8-A6CF-968264B6BEEE}" destId="{F690F35F-15EA-4CFB-901E-2FB0EF20F7FA}" srcOrd="1" destOrd="0" presId="urn:microsoft.com/office/officeart/2005/8/layout/vList4"/>
    <dgm:cxn modelId="{5F36F1CE-43F1-4C7E-8FC7-E987C74287F7}" type="presParOf" srcId="{2B6CC09A-5C9B-40F8-A6CF-968264B6BEEE}" destId="{6CD24D91-5FB7-44D3-8DA8-B50871A95650}" srcOrd="2" destOrd="0" presId="urn:microsoft.com/office/officeart/2005/8/layout/vList4"/>
    <dgm:cxn modelId="{927F9837-C4C8-4F62-897B-1FA978923226}" type="presParOf" srcId="{B8474A3E-E691-4BDE-A1C6-ED9C2D78AD30}" destId="{CFA692A7-4373-45BD-B877-30D18978F0F1}" srcOrd="11" destOrd="0" presId="urn:microsoft.com/office/officeart/2005/8/layout/vList4"/>
    <dgm:cxn modelId="{CBA98CE4-3190-4861-8A18-15A22FB275A0}" type="presParOf" srcId="{B8474A3E-E691-4BDE-A1C6-ED9C2D78AD30}" destId="{E12A9825-6A62-450D-BF82-B87C8D0E4861}" srcOrd="12" destOrd="0" presId="urn:microsoft.com/office/officeart/2005/8/layout/vList4"/>
    <dgm:cxn modelId="{A8F0D13D-9E49-46ED-A86D-E28039339B63}" type="presParOf" srcId="{E12A9825-6A62-450D-BF82-B87C8D0E4861}" destId="{24EAB56F-DEB9-4C98-9B88-1A25D20DDACE}" srcOrd="0" destOrd="0" presId="urn:microsoft.com/office/officeart/2005/8/layout/vList4"/>
    <dgm:cxn modelId="{A9001B00-9350-4AB9-A892-D42E16655CB9}" type="presParOf" srcId="{E12A9825-6A62-450D-BF82-B87C8D0E4861}" destId="{DDF827F8-A1D0-4E93-838C-4E22DC044AF4}" srcOrd="1" destOrd="0" presId="urn:microsoft.com/office/officeart/2005/8/layout/vList4"/>
    <dgm:cxn modelId="{A726FDDE-E103-48DE-99C8-42A1D98D08EE}" type="presParOf" srcId="{E12A9825-6A62-450D-BF82-B87C8D0E4861}" destId="{936CBB9D-F8B9-41B0-8C10-4A0D9EC9F958}" srcOrd="2" destOrd="0" presId="urn:microsoft.com/office/officeart/2005/8/layout/vList4"/>
    <dgm:cxn modelId="{93D61FE7-98CA-4DA2-8749-EF802EF84A81}" type="presParOf" srcId="{B8474A3E-E691-4BDE-A1C6-ED9C2D78AD30}" destId="{B4BC3D7E-379E-4FC7-B94B-B84BA5ED0312}" srcOrd="13" destOrd="0" presId="urn:microsoft.com/office/officeart/2005/8/layout/vList4"/>
    <dgm:cxn modelId="{B79DB0B8-2246-4F04-A583-4F3A43BA8258}" type="presParOf" srcId="{B8474A3E-E691-4BDE-A1C6-ED9C2D78AD30}" destId="{F4D0BB33-6B7D-4D79-BFA6-0F5060CD4527}" srcOrd="14" destOrd="0" presId="urn:microsoft.com/office/officeart/2005/8/layout/vList4"/>
    <dgm:cxn modelId="{0F20F9CE-E496-4BFE-8C72-0BED6ACADFFE}" type="presParOf" srcId="{F4D0BB33-6B7D-4D79-BFA6-0F5060CD4527}" destId="{885C5406-3707-4719-9822-1FFE90B66DA1}" srcOrd="0" destOrd="0" presId="urn:microsoft.com/office/officeart/2005/8/layout/vList4"/>
    <dgm:cxn modelId="{D2BB5669-530F-4206-BD9C-9D2F241F7011}" type="presParOf" srcId="{F4D0BB33-6B7D-4D79-BFA6-0F5060CD4527}" destId="{B4954CA4-3F6D-4F1A-BEB5-1C2DF3C1329E}" srcOrd="1" destOrd="0" presId="urn:microsoft.com/office/officeart/2005/8/layout/vList4"/>
    <dgm:cxn modelId="{CBF4B033-629F-4FA1-8961-3033EB2C6333}" type="presParOf" srcId="{F4D0BB33-6B7D-4D79-BFA6-0F5060CD4527}" destId="{F0EA80F1-E524-4825-86D6-378C4F6014A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03FF0F7-4D5F-41E6-8CAC-8BD30DA3D32E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0D3EA2-7C1F-4E80-BD36-2FEA623C40D4}">
      <dgm:prSet/>
      <dgm:spPr/>
      <dgm:t>
        <a:bodyPr/>
        <a:lstStyle/>
        <a:p>
          <a:r>
            <a:rPr lang="ru-RU" dirty="0"/>
            <a:t>научная честность, скромность, корректность;</a:t>
          </a:r>
        </a:p>
      </dgm:t>
    </dgm:pt>
    <dgm:pt modelId="{856D8627-C1BD-46DC-AA07-437CF2F746CC}" type="parTrans" cxnId="{91C1E8EB-1065-4120-94F1-D50EB8066A20}">
      <dgm:prSet/>
      <dgm:spPr/>
      <dgm:t>
        <a:bodyPr/>
        <a:lstStyle/>
        <a:p>
          <a:endParaRPr lang="ru-RU"/>
        </a:p>
      </dgm:t>
    </dgm:pt>
    <dgm:pt modelId="{18462BCD-107C-4A42-BD5C-C2A7695C9F52}" type="sibTrans" cxnId="{91C1E8EB-1065-4120-94F1-D50EB8066A20}">
      <dgm:prSet/>
      <dgm:spPr/>
      <dgm:t>
        <a:bodyPr/>
        <a:lstStyle/>
        <a:p>
          <a:endParaRPr lang="ru-RU"/>
        </a:p>
      </dgm:t>
    </dgm:pt>
    <dgm:pt modelId="{3F72C9E1-7EB0-428D-971D-5EE7CB721F6C}">
      <dgm:prSet/>
      <dgm:spPr/>
      <dgm:t>
        <a:bodyPr/>
        <a:lstStyle/>
        <a:p>
          <a:r>
            <a:rPr lang="ru-RU" dirty="0"/>
            <a:t>обязанность отстаивать свои идеи и концепции, невзирая на любые авторитеты и конъюнктуру;</a:t>
          </a:r>
        </a:p>
      </dgm:t>
    </dgm:pt>
    <dgm:pt modelId="{43D50845-C263-4913-94A4-9530375C9831}" type="parTrans" cxnId="{E88E858C-563A-4C32-B1A4-1B1EC037C586}">
      <dgm:prSet/>
      <dgm:spPr/>
      <dgm:t>
        <a:bodyPr/>
        <a:lstStyle/>
        <a:p>
          <a:endParaRPr lang="ru-RU"/>
        </a:p>
      </dgm:t>
    </dgm:pt>
    <dgm:pt modelId="{7E410EE9-3DF0-4902-BF3A-C0AAF89CFA31}" type="sibTrans" cxnId="{E88E858C-563A-4C32-B1A4-1B1EC037C586}">
      <dgm:prSet/>
      <dgm:spPr/>
      <dgm:t>
        <a:bodyPr/>
        <a:lstStyle/>
        <a:p>
          <a:endParaRPr lang="ru-RU"/>
        </a:p>
      </dgm:t>
    </dgm:pt>
    <dgm:pt modelId="{9D6BA0D8-8B3C-4E9D-81D1-58B0A9FCDC9B}">
      <dgm:prSet/>
      <dgm:spPr/>
      <dgm:t>
        <a:bodyPr/>
        <a:lstStyle/>
        <a:p>
          <a:r>
            <a:rPr lang="ru-RU" dirty="0"/>
            <a:t>общительность, умение себя вести, культура чувств </a:t>
          </a:r>
        </a:p>
      </dgm:t>
    </dgm:pt>
    <dgm:pt modelId="{4047B9E9-F78E-4BB3-A542-171E9BE982AD}" type="parTrans" cxnId="{B4D3C7C7-4955-45CF-9E55-747BD8AC6D77}">
      <dgm:prSet/>
      <dgm:spPr/>
      <dgm:t>
        <a:bodyPr/>
        <a:lstStyle/>
        <a:p>
          <a:endParaRPr lang="ru-RU"/>
        </a:p>
      </dgm:t>
    </dgm:pt>
    <dgm:pt modelId="{515ECEF3-5A93-4EA4-B267-2DFA9E21FBFB}" type="sibTrans" cxnId="{B4D3C7C7-4955-45CF-9E55-747BD8AC6D77}">
      <dgm:prSet/>
      <dgm:spPr/>
      <dgm:t>
        <a:bodyPr/>
        <a:lstStyle/>
        <a:p>
          <a:endParaRPr lang="ru-RU"/>
        </a:p>
      </dgm:t>
    </dgm:pt>
    <dgm:pt modelId="{38FF3F70-CDA0-45A0-B9A3-E10DD17203C0}">
      <dgm:prSet/>
      <dgm:spPr/>
      <dgm:t>
        <a:bodyPr/>
        <a:lstStyle/>
        <a:p>
          <a:r>
            <a:rPr lang="ru-RU" dirty="0"/>
            <a:t>критическое отношение к собственным достижениям (осо­бенно в случае успеха), отказ от соавторства без реального уча­стия в данном исследовании (особенно в случае занимаемого высокого научного поста);</a:t>
          </a:r>
        </a:p>
      </dgm:t>
    </dgm:pt>
    <dgm:pt modelId="{4D21C958-ABE4-4594-BE8F-6A044D6D9AC2}" type="parTrans" cxnId="{51EBBC2F-07C6-4B3C-85D7-B9C0DFA681BE}">
      <dgm:prSet/>
      <dgm:spPr/>
      <dgm:t>
        <a:bodyPr/>
        <a:lstStyle/>
        <a:p>
          <a:endParaRPr lang="ru-RU"/>
        </a:p>
      </dgm:t>
    </dgm:pt>
    <dgm:pt modelId="{5A59D61C-CDE6-474D-85E9-A4B5607E116E}" type="sibTrans" cxnId="{51EBBC2F-07C6-4B3C-85D7-B9C0DFA681BE}">
      <dgm:prSet/>
      <dgm:spPr/>
      <dgm:t>
        <a:bodyPr/>
        <a:lstStyle/>
        <a:p>
          <a:endParaRPr lang="ru-RU"/>
        </a:p>
      </dgm:t>
    </dgm:pt>
    <dgm:pt modelId="{2C2772C3-B808-47BD-8944-E443F060C5A8}">
      <dgm:prSet/>
      <dgm:spPr/>
      <dgm:t>
        <a:bodyPr/>
        <a:lstStyle/>
        <a:p>
          <a:r>
            <a:rPr lang="ru-RU" dirty="0"/>
            <a:t>обязанность признания своих ошибок и затруднений во из­бежание повторных, ненужных исследований, вызывающих лиш­ние общественные затраты;</a:t>
          </a:r>
        </a:p>
      </dgm:t>
    </dgm:pt>
    <dgm:pt modelId="{E991A214-6D57-413F-9DC5-AF33937AE45C}" type="parTrans" cxnId="{407EE469-7041-4ACC-9327-90B91DD2055E}">
      <dgm:prSet/>
      <dgm:spPr/>
      <dgm:t>
        <a:bodyPr/>
        <a:lstStyle/>
        <a:p>
          <a:endParaRPr lang="ru-RU"/>
        </a:p>
      </dgm:t>
    </dgm:pt>
    <dgm:pt modelId="{A62888ED-ACB5-4E7C-8519-7E52986C51D3}" type="sibTrans" cxnId="{407EE469-7041-4ACC-9327-90B91DD2055E}">
      <dgm:prSet/>
      <dgm:spPr/>
      <dgm:t>
        <a:bodyPr/>
        <a:lstStyle/>
        <a:p>
          <a:endParaRPr lang="ru-RU"/>
        </a:p>
      </dgm:t>
    </dgm:pt>
    <dgm:pt modelId="{66533BFD-A40C-411C-8889-DEAC66E422D4}">
      <dgm:prSet/>
      <dgm:spPr/>
      <dgm:t>
        <a:bodyPr/>
        <a:lstStyle/>
        <a:p>
          <a:r>
            <a:rPr lang="ru-RU" dirty="0"/>
            <a:t>недопустимость плагиата в любой форме, обязанность ссы­латься на авторов идей, формул и т.д. (при этом ссылки на чу­жие работы тем более обязательны, чем ближе эти работы к собственным работам ученого);</a:t>
          </a:r>
        </a:p>
      </dgm:t>
    </dgm:pt>
    <dgm:pt modelId="{AF602186-2323-46CF-AF97-92AE2C15E4FD}" type="parTrans" cxnId="{A07D1541-A3F2-431A-8D44-A9A312E5AD51}">
      <dgm:prSet/>
      <dgm:spPr/>
      <dgm:t>
        <a:bodyPr/>
        <a:lstStyle/>
        <a:p>
          <a:endParaRPr lang="ru-RU"/>
        </a:p>
      </dgm:t>
    </dgm:pt>
    <dgm:pt modelId="{84BE9270-951C-4181-8F8C-6235425EF107}" type="sibTrans" cxnId="{A07D1541-A3F2-431A-8D44-A9A312E5AD51}">
      <dgm:prSet/>
      <dgm:spPr/>
      <dgm:t>
        <a:bodyPr/>
        <a:lstStyle/>
        <a:p>
          <a:endParaRPr lang="ru-RU"/>
        </a:p>
      </dgm:t>
    </dgm:pt>
    <dgm:pt modelId="{B8474A3E-E691-4BDE-A1C6-ED9C2D78AD30}" type="pres">
      <dgm:prSet presAssocID="{403FF0F7-4D5F-41E6-8CAC-8BD30DA3D32E}" presName="linear" presStyleCnt="0">
        <dgm:presLayoutVars>
          <dgm:dir/>
          <dgm:resizeHandles val="exact"/>
        </dgm:presLayoutVars>
      </dgm:prSet>
      <dgm:spPr/>
    </dgm:pt>
    <dgm:pt modelId="{AAF031B0-9E94-4380-883B-D386AEDC08F3}" type="pres">
      <dgm:prSet presAssocID="{38FF3F70-CDA0-45A0-B9A3-E10DD17203C0}" presName="comp" presStyleCnt="0"/>
      <dgm:spPr/>
    </dgm:pt>
    <dgm:pt modelId="{34A043F4-B9AC-43F5-A96E-6CAEA9CB1561}" type="pres">
      <dgm:prSet presAssocID="{38FF3F70-CDA0-45A0-B9A3-E10DD17203C0}" presName="box" presStyleLbl="node1" presStyleIdx="0" presStyleCnt="6"/>
      <dgm:spPr/>
    </dgm:pt>
    <dgm:pt modelId="{FDDA74B5-B3CC-4A85-BB47-330DB53C32AF}" type="pres">
      <dgm:prSet presAssocID="{38FF3F70-CDA0-45A0-B9A3-E10DD17203C0}" presName="img" presStyleLbl="fgImgPlace1" presStyleIdx="0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C5D7DBB8-C4B6-4D7B-A1F3-C5F99CB5431B}" type="pres">
      <dgm:prSet presAssocID="{38FF3F70-CDA0-45A0-B9A3-E10DD17203C0}" presName="text" presStyleLbl="node1" presStyleIdx="0" presStyleCnt="6">
        <dgm:presLayoutVars>
          <dgm:bulletEnabled val="1"/>
        </dgm:presLayoutVars>
      </dgm:prSet>
      <dgm:spPr/>
    </dgm:pt>
    <dgm:pt modelId="{CDAFC8BC-7C78-4CAC-9F3F-1B6EBA72B962}" type="pres">
      <dgm:prSet presAssocID="{5A59D61C-CDE6-474D-85E9-A4B5607E116E}" presName="spacer" presStyleCnt="0"/>
      <dgm:spPr/>
    </dgm:pt>
    <dgm:pt modelId="{96B8A5DA-1787-4862-BC90-16CCBD4DCDA1}" type="pres">
      <dgm:prSet presAssocID="{2C2772C3-B808-47BD-8944-E443F060C5A8}" presName="comp" presStyleCnt="0"/>
      <dgm:spPr/>
    </dgm:pt>
    <dgm:pt modelId="{EB8AE8C2-E27C-4589-B4B3-9DF7A9D823AA}" type="pres">
      <dgm:prSet presAssocID="{2C2772C3-B808-47BD-8944-E443F060C5A8}" presName="box" presStyleLbl="node1" presStyleIdx="1" presStyleCnt="6"/>
      <dgm:spPr/>
    </dgm:pt>
    <dgm:pt modelId="{16E6359A-F3C1-4A6E-A07F-6D049D41B7B5}" type="pres">
      <dgm:prSet presAssocID="{2C2772C3-B808-47BD-8944-E443F060C5A8}" presName="img" presStyleLbl="fgImgPlace1" presStyleIdx="1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D9BC392F-2FDC-4E3C-8E0D-E21AA2AA65AD}" type="pres">
      <dgm:prSet presAssocID="{2C2772C3-B808-47BD-8944-E443F060C5A8}" presName="text" presStyleLbl="node1" presStyleIdx="1" presStyleCnt="6">
        <dgm:presLayoutVars>
          <dgm:bulletEnabled val="1"/>
        </dgm:presLayoutVars>
      </dgm:prSet>
      <dgm:spPr/>
    </dgm:pt>
    <dgm:pt modelId="{3954407C-8263-4C22-8FF6-4CB23C76D736}" type="pres">
      <dgm:prSet presAssocID="{A62888ED-ACB5-4E7C-8519-7E52986C51D3}" presName="spacer" presStyleCnt="0"/>
      <dgm:spPr/>
    </dgm:pt>
    <dgm:pt modelId="{D931CF57-2142-4B3B-BC13-E9741AF2BC55}" type="pres">
      <dgm:prSet presAssocID="{970D3EA2-7C1F-4E80-BD36-2FEA623C40D4}" presName="comp" presStyleCnt="0"/>
      <dgm:spPr/>
    </dgm:pt>
    <dgm:pt modelId="{0CD3E6BF-31FB-4B15-BBD5-D568D58DFC3A}" type="pres">
      <dgm:prSet presAssocID="{970D3EA2-7C1F-4E80-BD36-2FEA623C40D4}" presName="box" presStyleLbl="node1" presStyleIdx="2" presStyleCnt="6"/>
      <dgm:spPr/>
    </dgm:pt>
    <dgm:pt modelId="{5520FDA3-3C0D-4962-A429-FDBD985B0D3B}" type="pres">
      <dgm:prSet presAssocID="{970D3EA2-7C1F-4E80-BD36-2FEA623C40D4}" presName="img" presStyleLbl="fgImgPlace1" presStyleIdx="2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F70953B5-4B47-4219-9EDF-D131BB30BB2F}" type="pres">
      <dgm:prSet presAssocID="{970D3EA2-7C1F-4E80-BD36-2FEA623C40D4}" presName="text" presStyleLbl="node1" presStyleIdx="2" presStyleCnt="6">
        <dgm:presLayoutVars>
          <dgm:bulletEnabled val="1"/>
        </dgm:presLayoutVars>
      </dgm:prSet>
      <dgm:spPr/>
    </dgm:pt>
    <dgm:pt modelId="{5B7C7FC3-B44F-47C9-A7AA-68EEC0B2D2F7}" type="pres">
      <dgm:prSet presAssocID="{18462BCD-107C-4A42-BD5C-C2A7695C9F52}" presName="spacer" presStyleCnt="0"/>
      <dgm:spPr/>
    </dgm:pt>
    <dgm:pt modelId="{939F5209-DCE2-457A-B1A8-993A4863ECDE}" type="pres">
      <dgm:prSet presAssocID="{66533BFD-A40C-411C-8889-DEAC66E422D4}" presName="comp" presStyleCnt="0"/>
      <dgm:spPr/>
    </dgm:pt>
    <dgm:pt modelId="{765DF76C-D26B-4CB5-8418-27390EB18947}" type="pres">
      <dgm:prSet presAssocID="{66533BFD-A40C-411C-8889-DEAC66E422D4}" presName="box" presStyleLbl="node1" presStyleIdx="3" presStyleCnt="6"/>
      <dgm:spPr/>
    </dgm:pt>
    <dgm:pt modelId="{6527AAD6-DDD9-4B36-A49D-8763219757C4}" type="pres">
      <dgm:prSet presAssocID="{66533BFD-A40C-411C-8889-DEAC66E422D4}" presName="img" presStyleLbl="fgImgPlace1" presStyleIdx="3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52A2B205-5A68-4013-B14B-97AFB8A7F41D}" type="pres">
      <dgm:prSet presAssocID="{66533BFD-A40C-411C-8889-DEAC66E422D4}" presName="text" presStyleLbl="node1" presStyleIdx="3" presStyleCnt="6">
        <dgm:presLayoutVars>
          <dgm:bulletEnabled val="1"/>
        </dgm:presLayoutVars>
      </dgm:prSet>
      <dgm:spPr/>
    </dgm:pt>
    <dgm:pt modelId="{0AF17F2D-583A-46FF-8226-3CBC64511907}" type="pres">
      <dgm:prSet presAssocID="{84BE9270-951C-4181-8F8C-6235425EF107}" presName="spacer" presStyleCnt="0"/>
      <dgm:spPr/>
    </dgm:pt>
    <dgm:pt modelId="{92C7211C-3A12-46DA-AB4E-B2C6B996D9FD}" type="pres">
      <dgm:prSet presAssocID="{3F72C9E1-7EB0-428D-971D-5EE7CB721F6C}" presName="comp" presStyleCnt="0"/>
      <dgm:spPr/>
    </dgm:pt>
    <dgm:pt modelId="{9F34D726-13BC-47FB-A7AC-274702655E0F}" type="pres">
      <dgm:prSet presAssocID="{3F72C9E1-7EB0-428D-971D-5EE7CB721F6C}" presName="box" presStyleLbl="node1" presStyleIdx="4" presStyleCnt="6"/>
      <dgm:spPr/>
    </dgm:pt>
    <dgm:pt modelId="{3169FC41-DEBD-475D-8B6A-5F74511DD246}" type="pres">
      <dgm:prSet presAssocID="{3F72C9E1-7EB0-428D-971D-5EE7CB721F6C}" presName="img" presStyleLbl="fgImgPlace1" presStyleIdx="4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C7620E32-6873-4745-BD81-876A2BBC8DBA}" type="pres">
      <dgm:prSet presAssocID="{3F72C9E1-7EB0-428D-971D-5EE7CB721F6C}" presName="text" presStyleLbl="node1" presStyleIdx="4" presStyleCnt="6">
        <dgm:presLayoutVars>
          <dgm:bulletEnabled val="1"/>
        </dgm:presLayoutVars>
      </dgm:prSet>
      <dgm:spPr/>
    </dgm:pt>
    <dgm:pt modelId="{55BEC9D4-F63D-472D-A7BD-875D0A54961F}" type="pres">
      <dgm:prSet presAssocID="{7E410EE9-3DF0-4902-BF3A-C0AAF89CFA31}" presName="spacer" presStyleCnt="0"/>
      <dgm:spPr/>
    </dgm:pt>
    <dgm:pt modelId="{FBF7E586-5FE7-4EF2-927E-9B8458A33ACE}" type="pres">
      <dgm:prSet presAssocID="{9D6BA0D8-8B3C-4E9D-81D1-58B0A9FCDC9B}" presName="comp" presStyleCnt="0"/>
      <dgm:spPr/>
    </dgm:pt>
    <dgm:pt modelId="{DC90150F-86EA-4810-ACED-AD73F4550097}" type="pres">
      <dgm:prSet presAssocID="{9D6BA0D8-8B3C-4E9D-81D1-58B0A9FCDC9B}" presName="box" presStyleLbl="node1" presStyleIdx="5" presStyleCnt="6"/>
      <dgm:spPr/>
    </dgm:pt>
    <dgm:pt modelId="{A290C9E8-6B20-4E82-8711-4B828FBFCF3F}" type="pres">
      <dgm:prSet presAssocID="{9D6BA0D8-8B3C-4E9D-81D1-58B0A9FCDC9B}" presName="img" presStyleLbl="fgImgPlace1" presStyleIdx="5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D3248119-7B90-42CD-AAC6-7B7A9C369754}" type="pres">
      <dgm:prSet presAssocID="{9D6BA0D8-8B3C-4E9D-81D1-58B0A9FCDC9B}" presName="text" presStyleLbl="node1" presStyleIdx="5" presStyleCnt="6">
        <dgm:presLayoutVars>
          <dgm:bulletEnabled val="1"/>
        </dgm:presLayoutVars>
      </dgm:prSet>
      <dgm:spPr/>
    </dgm:pt>
  </dgm:ptLst>
  <dgm:cxnLst>
    <dgm:cxn modelId="{86D1A404-23D3-4A85-9D2D-4391F983EE3C}" type="presOf" srcId="{9D6BA0D8-8B3C-4E9D-81D1-58B0A9FCDC9B}" destId="{D3248119-7B90-42CD-AAC6-7B7A9C369754}" srcOrd="1" destOrd="0" presId="urn:microsoft.com/office/officeart/2005/8/layout/vList4"/>
    <dgm:cxn modelId="{C3A9340D-D189-45D9-824B-AE6B8E7011AA}" type="presOf" srcId="{3F72C9E1-7EB0-428D-971D-5EE7CB721F6C}" destId="{C7620E32-6873-4745-BD81-876A2BBC8DBA}" srcOrd="1" destOrd="0" presId="urn:microsoft.com/office/officeart/2005/8/layout/vList4"/>
    <dgm:cxn modelId="{2536A10D-343A-47CE-B437-32F19AC15C95}" type="presOf" srcId="{66533BFD-A40C-411C-8889-DEAC66E422D4}" destId="{52A2B205-5A68-4013-B14B-97AFB8A7F41D}" srcOrd="1" destOrd="0" presId="urn:microsoft.com/office/officeart/2005/8/layout/vList4"/>
    <dgm:cxn modelId="{A0A14F12-DF58-4337-B704-D56E5D170A86}" type="presOf" srcId="{2C2772C3-B808-47BD-8944-E443F060C5A8}" destId="{EB8AE8C2-E27C-4589-B4B3-9DF7A9D823AA}" srcOrd="0" destOrd="0" presId="urn:microsoft.com/office/officeart/2005/8/layout/vList4"/>
    <dgm:cxn modelId="{38C21321-9BF5-478D-BE45-D13D2CE2D772}" type="presOf" srcId="{2C2772C3-B808-47BD-8944-E443F060C5A8}" destId="{D9BC392F-2FDC-4E3C-8E0D-E21AA2AA65AD}" srcOrd="1" destOrd="0" presId="urn:microsoft.com/office/officeart/2005/8/layout/vList4"/>
    <dgm:cxn modelId="{51EBBC2F-07C6-4B3C-85D7-B9C0DFA681BE}" srcId="{403FF0F7-4D5F-41E6-8CAC-8BD30DA3D32E}" destId="{38FF3F70-CDA0-45A0-B9A3-E10DD17203C0}" srcOrd="0" destOrd="0" parTransId="{4D21C958-ABE4-4594-BE8F-6A044D6D9AC2}" sibTransId="{5A59D61C-CDE6-474D-85E9-A4B5607E116E}"/>
    <dgm:cxn modelId="{6A30F930-B10B-4AEB-AD7D-05149B8EB5D5}" type="presOf" srcId="{970D3EA2-7C1F-4E80-BD36-2FEA623C40D4}" destId="{0CD3E6BF-31FB-4B15-BBD5-D568D58DFC3A}" srcOrd="0" destOrd="0" presId="urn:microsoft.com/office/officeart/2005/8/layout/vList4"/>
    <dgm:cxn modelId="{F1FAB03E-268B-40CC-BD63-C68AE9F25C2E}" type="presOf" srcId="{66533BFD-A40C-411C-8889-DEAC66E422D4}" destId="{765DF76C-D26B-4CB5-8418-27390EB18947}" srcOrd="0" destOrd="0" presId="urn:microsoft.com/office/officeart/2005/8/layout/vList4"/>
    <dgm:cxn modelId="{A07D1541-A3F2-431A-8D44-A9A312E5AD51}" srcId="{403FF0F7-4D5F-41E6-8CAC-8BD30DA3D32E}" destId="{66533BFD-A40C-411C-8889-DEAC66E422D4}" srcOrd="3" destOrd="0" parTransId="{AF602186-2323-46CF-AF97-92AE2C15E4FD}" sibTransId="{84BE9270-951C-4181-8F8C-6235425EF107}"/>
    <dgm:cxn modelId="{0AF5F662-3633-4D69-9ABD-9EEF847C07FD}" type="presOf" srcId="{403FF0F7-4D5F-41E6-8CAC-8BD30DA3D32E}" destId="{B8474A3E-E691-4BDE-A1C6-ED9C2D78AD30}" srcOrd="0" destOrd="0" presId="urn:microsoft.com/office/officeart/2005/8/layout/vList4"/>
    <dgm:cxn modelId="{407EE469-7041-4ACC-9327-90B91DD2055E}" srcId="{403FF0F7-4D5F-41E6-8CAC-8BD30DA3D32E}" destId="{2C2772C3-B808-47BD-8944-E443F060C5A8}" srcOrd="1" destOrd="0" parTransId="{E991A214-6D57-413F-9DC5-AF33937AE45C}" sibTransId="{A62888ED-ACB5-4E7C-8519-7E52986C51D3}"/>
    <dgm:cxn modelId="{E88E858C-563A-4C32-B1A4-1B1EC037C586}" srcId="{403FF0F7-4D5F-41E6-8CAC-8BD30DA3D32E}" destId="{3F72C9E1-7EB0-428D-971D-5EE7CB721F6C}" srcOrd="4" destOrd="0" parTransId="{43D50845-C263-4913-94A4-9530375C9831}" sibTransId="{7E410EE9-3DF0-4902-BF3A-C0AAF89CFA31}"/>
    <dgm:cxn modelId="{39EED9BC-3DB5-4838-82DC-0206F1AD0E29}" type="presOf" srcId="{38FF3F70-CDA0-45A0-B9A3-E10DD17203C0}" destId="{C5D7DBB8-C4B6-4D7B-A1F3-C5F99CB5431B}" srcOrd="1" destOrd="0" presId="urn:microsoft.com/office/officeart/2005/8/layout/vList4"/>
    <dgm:cxn modelId="{B4D3C7C7-4955-45CF-9E55-747BD8AC6D77}" srcId="{403FF0F7-4D5F-41E6-8CAC-8BD30DA3D32E}" destId="{9D6BA0D8-8B3C-4E9D-81D1-58B0A9FCDC9B}" srcOrd="5" destOrd="0" parTransId="{4047B9E9-F78E-4BB3-A542-171E9BE982AD}" sibTransId="{515ECEF3-5A93-4EA4-B267-2DFA9E21FBFB}"/>
    <dgm:cxn modelId="{CC8632D0-B37E-4916-9C3A-D4C54CAC240E}" type="presOf" srcId="{3F72C9E1-7EB0-428D-971D-5EE7CB721F6C}" destId="{9F34D726-13BC-47FB-A7AC-274702655E0F}" srcOrd="0" destOrd="0" presId="urn:microsoft.com/office/officeart/2005/8/layout/vList4"/>
    <dgm:cxn modelId="{E3CF0ED4-FD94-482B-B83B-ADA049FA8087}" type="presOf" srcId="{970D3EA2-7C1F-4E80-BD36-2FEA623C40D4}" destId="{F70953B5-4B47-4219-9EDF-D131BB30BB2F}" srcOrd="1" destOrd="0" presId="urn:microsoft.com/office/officeart/2005/8/layout/vList4"/>
    <dgm:cxn modelId="{91C1E8EB-1065-4120-94F1-D50EB8066A20}" srcId="{403FF0F7-4D5F-41E6-8CAC-8BD30DA3D32E}" destId="{970D3EA2-7C1F-4E80-BD36-2FEA623C40D4}" srcOrd="2" destOrd="0" parTransId="{856D8627-C1BD-46DC-AA07-437CF2F746CC}" sibTransId="{18462BCD-107C-4A42-BD5C-C2A7695C9F52}"/>
    <dgm:cxn modelId="{1BDE00EF-69E4-4CEA-A4D0-50FD7D367C6F}" type="presOf" srcId="{9D6BA0D8-8B3C-4E9D-81D1-58B0A9FCDC9B}" destId="{DC90150F-86EA-4810-ACED-AD73F4550097}" srcOrd="0" destOrd="0" presId="urn:microsoft.com/office/officeart/2005/8/layout/vList4"/>
    <dgm:cxn modelId="{DA7013F5-A29B-4987-9523-F28155F3ECF4}" type="presOf" srcId="{38FF3F70-CDA0-45A0-B9A3-E10DD17203C0}" destId="{34A043F4-B9AC-43F5-A96E-6CAEA9CB1561}" srcOrd="0" destOrd="0" presId="urn:microsoft.com/office/officeart/2005/8/layout/vList4"/>
    <dgm:cxn modelId="{6CAB2A23-860E-4280-88D3-BE722C6893E7}" type="presParOf" srcId="{B8474A3E-E691-4BDE-A1C6-ED9C2D78AD30}" destId="{AAF031B0-9E94-4380-883B-D386AEDC08F3}" srcOrd="0" destOrd="0" presId="urn:microsoft.com/office/officeart/2005/8/layout/vList4"/>
    <dgm:cxn modelId="{9015518B-91EC-4512-964C-CA2BA876FB2B}" type="presParOf" srcId="{AAF031B0-9E94-4380-883B-D386AEDC08F3}" destId="{34A043F4-B9AC-43F5-A96E-6CAEA9CB1561}" srcOrd="0" destOrd="0" presId="urn:microsoft.com/office/officeart/2005/8/layout/vList4"/>
    <dgm:cxn modelId="{70F1B342-75AB-49CB-9C78-EC2A472B913D}" type="presParOf" srcId="{AAF031B0-9E94-4380-883B-D386AEDC08F3}" destId="{FDDA74B5-B3CC-4A85-BB47-330DB53C32AF}" srcOrd="1" destOrd="0" presId="urn:microsoft.com/office/officeart/2005/8/layout/vList4"/>
    <dgm:cxn modelId="{4E9C3897-878A-4481-81F1-C57A75658A07}" type="presParOf" srcId="{AAF031B0-9E94-4380-883B-D386AEDC08F3}" destId="{C5D7DBB8-C4B6-4D7B-A1F3-C5F99CB5431B}" srcOrd="2" destOrd="0" presId="urn:microsoft.com/office/officeart/2005/8/layout/vList4"/>
    <dgm:cxn modelId="{5B1C6DB4-D765-4A63-8262-691461EB30CA}" type="presParOf" srcId="{B8474A3E-E691-4BDE-A1C6-ED9C2D78AD30}" destId="{CDAFC8BC-7C78-4CAC-9F3F-1B6EBA72B962}" srcOrd="1" destOrd="0" presId="urn:microsoft.com/office/officeart/2005/8/layout/vList4"/>
    <dgm:cxn modelId="{4030DC34-CC49-45F2-8DA9-ED74F3621375}" type="presParOf" srcId="{B8474A3E-E691-4BDE-A1C6-ED9C2D78AD30}" destId="{96B8A5DA-1787-4862-BC90-16CCBD4DCDA1}" srcOrd="2" destOrd="0" presId="urn:microsoft.com/office/officeart/2005/8/layout/vList4"/>
    <dgm:cxn modelId="{D37C854F-23CB-449B-8460-A55C901378A0}" type="presParOf" srcId="{96B8A5DA-1787-4862-BC90-16CCBD4DCDA1}" destId="{EB8AE8C2-E27C-4589-B4B3-9DF7A9D823AA}" srcOrd="0" destOrd="0" presId="urn:microsoft.com/office/officeart/2005/8/layout/vList4"/>
    <dgm:cxn modelId="{F844F232-2492-4DB9-BE01-DC7DB2AA581B}" type="presParOf" srcId="{96B8A5DA-1787-4862-BC90-16CCBD4DCDA1}" destId="{16E6359A-F3C1-4A6E-A07F-6D049D41B7B5}" srcOrd="1" destOrd="0" presId="urn:microsoft.com/office/officeart/2005/8/layout/vList4"/>
    <dgm:cxn modelId="{64A968FE-DB5A-4346-B16A-624EA78C3313}" type="presParOf" srcId="{96B8A5DA-1787-4862-BC90-16CCBD4DCDA1}" destId="{D9BC392F-2FDC-4E3C-8E0D-E21AA2AA65AD}" srcOrd="2" destOrd="0" presId="urn:microsoft.com/office/officeart/2005/8/layout/vList4"/>
    <dgm:cxn modelId="{BD764533-653B-4AEC-BDFF-375B561D7D6C}" type="presParOf" srcId="{B8474A3E-E691-4BDE-A1C6-ED9C2D78AD30}" destId="{3954407C-8263-4C22-8FF6-4CB23C76D736}" srcOrd="3" destOrd="0" presId="urn:microsoft.com/office/officeart/2005/8/layout/vList4"/>
    <dgm:cxn modelId="{3A395429-878B-42B7-A157-ED9F1EADBE95}" type="presParOf" srcId="{B8474A3E-E691-4BDE-A1C6-ED9C2D78AD30}" destId="{D931CF57-2142-4B3B-BC13-E9741AF2BC55}" srcOrd="4" destOrd="0" presId="urn:microsoft.com/office/officeart/2005/8/layout/vList4"/>
    <dgm:cxn modelId="{CDB77EF9-96F6-4BD4-983D-1BF8ADB6EBD9}" type="presParOf" srcId="{D931CF57-2142-4B3B-BC13-E9741AF2BC55}" destId="{0CD3E6BF-31FB-4B15-BBD5-D568D58DFC3A}" srcOrd="0" destOrd="0" presId="urn:microsoft.com/office/officeart/2005/8/layout/vList4"/>
    <dgm:cxn modelId="{BDF9310F-079B-4BF4-B264-C634A9354AAB}" type="presParOf" srcId="{D931CF57-2142-4B3B-BC13-E9741AF2BC55}" destId="{5520FDA3-3C0D-4962-A429-FDBD985B0D3B}" srcOrd="1" destOrd="0" presId="urn:microsoft.com/office/officeart/2005/8/layout/vList4"/>
    <dgm:cxn modelId="{40C6AB39-DF1C-41F0-9CF2-D21C1E6E9010}" type="presParOf" srcId="{D931CF57-2142-4B3B-BC13-E9741AF2BC55}" destId="{F70953B5-4B47-4219-9EDF-D131BB30BB2F}" srcOrd="2" destOrd="0" presId="urn:microsoft.com/office/officeart/2005/8/layout/vList4"/>
    <dgm:cxn modelId="{16E41E06-7563-4390-B116-950EB9DF576A}" type="presParOf" srcId="{B8474A3E-E691-4BDE-A1C6-ED9C2D78AD30}" destId="{5B7C7FC3-B44F-47C9-A7AA-68EEC0B2D2F7}" srcOrd="5" destOrd="0" presId="urn:microsoft.com/office/officeart/2005/8/layout/vList4"/>
    <dgm:cxn modelId="{C929CA7E-21EE-4B31-A259-66391B74C741}" type="presParOf" srcId="{B8474A3E-E691-4BDE-A1C6-ED9C2D78AD30}" destId="{939F5209-DCE2-457A-B1A8-993A4863ECDE}" srcOrd="6" destOrd="0" presId="urn:microsoft.com/office/officeart/2005/8/layout/vList4"/>
    <dgm:cxn modelId="{55B471D9-8589-4FBA-A2C2-656DBC7B9CC0}" type="presParOf" srcId="{939F5209-DCE2-457A-B1A8-993A4863ECDE}" destId="{765DF76C-D26B-4CB5-8418-27390EB18947}" srcOrd="0" destOrd="0" presId="urn:microsoft.com/office/officeart/2005/8/layout/vList4"/>
    <dgm:cxn modelId="{AAA43747-3BBC-411E-8534-94A5208D5A43}" type="presParOf" srcId="{939F5209-DCE2-457A-B1A8-993A4863ECDE}" destId="{6527AAD6-DDD9-4B36-A49D-8763219757C4}" srcOrd="1" destOrd="0" presId="urn:microsoft.com/office/officeart/2005/8/layout/vList4"/>
    <dgm:cxn modelId="{4BEB864B-26DA-4EAE-9253-BEA352291FDB}" type="presParOf" srcId="{939F5209-DCE2-457A-B1A8-993A4863ECDE}" destId="{52A2B205-5A68-4013-B14B-97AFB8A7F41D}" srcOrd="2" destOrd="0" presId="urn:microsoft.com/office/officeart/2005/8/layout/vList4"/>
    <dgm:cxn modelId="{D65D8221-95D5-4210-BEE9-FD1F80782BA1}" type="presParOf" srcId="{B8474A3E-E691-4BDE-A1C6-ED9C2D78AD30}" destId="{0AF17F2D-583A-46FF-8226-3CBC64511907}" srcOrd="7" destOrd="0" presId="urn:microsoft.com/office/officeart/2005/8/layout/vList4"/>
    <dgm:cxn modelId="{D04D2E81-6326-4D8A-A372-BBB40BCBD9D5}" type="presParOf" srcId="{B8474A3E-E691-4BDE-A1C6-ED9C2D78AD30}" destId="{92C7211C-3A12-46DA-AB4E-B2C6B996D9FD}" srcOrd="8" destOrd="0" presId="urn:microsoft.com/office/officeart/2005/8/layout/vList4"/>
    <dgm:cxn modelId="{1A1D1B57-0061-4AD9-8960-E764FC77D6B1}" type="presParOf" srcId="{92C7211C-3A12-46DA-AB4E-B2C6B996D9FD}" destId="{9F34D726-13BC-47FB-A7AC-274702655E0F}" srcOrd="0" destOrd="0" presId="urn:microsoft.com/office/officeart/2005/8/layout/vList4"/>
    <dgm:cxn modelId="{1BDBB887-B43F-4F30-BF33-72AC373369CD}" type="presParOf" srcId="{92C7211C-3A12-46DA-AB4E-B2C6B996D9FD}" destId="{3169FC41-DEBD-475D-8B6A-5F74511DD246}" srcOrd="1" destOrd="0" presId="urn:microsoft.com/office/officeart/2005/8/layout/vList4"/>
    <dgm:cxn modelId="{E0B50A7C-01C7-4870-BDA9-2B6635A99A66}" type="presParOf" srcId="{92C7211C-3A12-46DA-AB4E-B2C6B996D9FD}" destId="{C7620E32-6873-4745-BD81-876A2BBC8DBA}" srcOrd="2" destOrd="0" presId="urn:microsoft.com/office/officeart/2005/8/layout/vList4"/>
    <dgm:cxn modelId="{75CBAE41-F05C-43AF-9657-C889305BB797}" type="presParOf" srcId="{B8474A3E-E691-4BDE-A1C6-ED9C2D78AD30}" destId="{55BEC9D4-F63D-472D-A7BD-875D0A54961F}" srcOrd="9" destOrd="0" presId="urn:microsoft.com/office/officeart/2005/8/layout/vList4"/>
    <dgm:cxn modelId="{9CB2020B-58A8-4CB9-B7AC-2691D61FD283}" type="presParOf" srcId="{B8474A3E-E691-4BDE-A1C6-ED9C2D78AD30}" destId="{FBF7E586-5FE7-4EF2-927E-9B8458A33ACE}" srcOrd="10" destOrd="0" presId="urn:microsoft.com/office/officeart/2005/8/layout/vList4"/>
    <dgm:cxn modelId="{ACC6279E-0E8F-40E9-A3D4-B93D10FB179C}" type="presParOf" srcId="{FBF7E586-5FE7-4EF2-927E-9B8458A33ACE}" destId="{DC90150F-86EA-4810-ACED-AD73F4550097}" srcOrd="0" destOrd="0" presId="urn:microsoft.com/office/officeart/2005/8/layout/vList4"/>
    <dgm:cxn modelId="{93C81E6A-5595-4628-A7FD-745953934A27}" type="presParOf" srcId="{FBF7E586-5FE7-4EF2-927E-9B8458A33ACE}" destId="{A290C9E8-6B20-4E82-8711-4B828FBFCF3F}" srcOrd="1" destOrd="0" presId="urn:microsoft.com/office/officeart/2005/8/layout/vList4"/>
    <dgm:cxn modelId="{0DC79DED-77F5-4F52-9AD9-92B2D6B6E7C1}" type="presParOf" srcId="{FBF7E586-5FE7-4EF2-927E-9B8458A33ACE}" destId="{D3248119-7B90-42CD-AAC6-7B7A9C36975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28101-107D-44FF-AC8B-01B4BD2CA1AA}">
      <dsp:nvSpPr>
        <dsp:cNvPr id="0" name=""/>
        <dsp:cNvSpPr/>
      </dsp:nvSpPr>
      <dsp:spPr>
        <a:xfrm>
          <a:off x="0" y="0"/>
          <a:ext cx="9720262" cy="142897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НИК     (</a:t>
          </a:r>
          <a:r>
            <a:rPr lang="ru-RU" sz="3600" kern="1200" dirty="0"/>
            <a:t>Исаев И</a:t>
          </a:r>
          <a:r>
            <a:rPr lang="ru-RU" sz="6500" kern="1200" dirty="0"/>
            <a:t>.)</a:t>
          </a:r>
        </a:p>
      </dsp:txBody>
      <dsp:txXfrm>
        <a:off x="0" y="0"/>
        <a:ext cx="9720262" cy="1428978"/>
      </dsp:txXfrm>
    </dsp:sp>
    <dsp:sp modelId="{F644F227-074A-40D8-8BA7-622976E5CB01}">
      <dsp:nvSpPr>
        <dsp:cNvPr id="0" name=""/>
        <dsp:cNvSpPr/>
      </dsp:nvSpPr>
      <dsp:spPr>
        <a:xfrm>
          <a:off x="4746" y="1428978"/>
          <a:ext cx="3236923" cy="30008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Ценности: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Ценности-знания, ценности-отношения, ценности-цели, ценности-средства, ценности-качества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Этические ценности</a:t>
          </a:r>
        </a:p>
      </dsp:txBody>
      <dsp:txXfrm>
        <a:off x="4746" y="1428978"/>
        <a:ext cx="3236923" cy="3000853"/>
      </dsp:txXfrm>
    </dsp:sp>
    <dsp:sp modelId="{CE035491-8AE1-4A57-96F6-8194067C65B6}">
      <dsp:nvSpPr>
        <dsp:cNvPr id="0" name=""/>
        <dsp:cNvSpPr/>
      </dsp:nvSpPr>
      <dsp:spPr>
        <a:xfrm>
          <a:off x="3241669" y="1428978"/>
          <a:ext cx="3236923" cy="30008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Технологии: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НД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НК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 dirty="0"/>
        </a:p>
      </dsp:txBody>
      <dsp:txXfrm>
        <a:off x="3241669" y="1428978"/>
        <a:ext cx="3236923" cy="3000853"/>
      </dsp:txXfrm>
    </dsp:sp>
    <dsp:sp modelId="{45E869C2-49A7-434B-A094-0BA66583B2E9}">
      <dsp:nvSpPr>
        <dsp:cNvPr id="0" name=""/>
        <dsp:cNvSpPr/>
      </dsp:nvSpPr>
      <dsp:spPr>
        <a:xfrm>
          <a:off x="6478592" y="1428978"/>
          <a:ext cx="3236923" cy="30008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Личностные качества</a:t>
          </a:r>
        </a:p>
      </dsp:txBody>
      <dsp:txXfrm>
        <a:off x="6478592" y="1428978"/>
        <a:ext cx="3236923" cy="3000853"/>
      </dsp:txXfrm>
    </dsp:sp>
    <dsp:sp modelId="{834AC201-5760-484A-A7E3-99EC0BEA8B06}">
      <dsp:nvSpPr>
        <dsp:cNvPr id="0" name=""/>
        <dsp:cNvSpPr/>
      </dsp:nvSpPr>
      <dsp:spPr>
        <a:xfrm>
          <a:off x="0" y="4429831"/>
          <a:ext cx="9720262" cy="33342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FF521-BBBC-4112-B7F9-03A464331F06}">
      <dsp:nvSpPr>
        <dsp:cNvPr id="0" name=""/>
        <dsp:cNvSpPr/>
      </dsp:nvSpPr>
      <dsp:spPr>
        <a:xfrm>
          <a:off x="729019" y="0"/>
          <a:ext cx="8262222" cy="402272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CE405-2FE0-4B0D-B622-67128777E251}">
      <dsp:nvSpPr>
        <dsp:cNvPr id="0" name=""/>
        <dsp:cNvSpPr/>
      </dsp:nvSpPr>
      <dsp:spPr>
        <a:xfrm>
          <a:off x="4271" y="1206817"/>
          <a:ext cx="1867638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Этикет понимается как:</a:t>
          </a:r>
        </a:p>
      </dsp:txBody>
      <dsp:txXfrm>
        <a:off x="82820" y="1285366"/>
        <a:ext cx="1710540" cy="1451992"/>
      </dsp:txXfrm>
    </dsp:sp>
    <dsp:sp modelId="{3F67F219-4F9C-46D0-B3D7-8AA910122AF6}">
      <dsp:nvSpPr>
        <dsp:cNvPr id="0" name=""/>
        <dsp:cNvSpPr/>
      </dsp:nvSpPr>
      <dsp:spPr>
        <a:xfrm>
          <a:off x="1965291" y="1206817"/>
          <a:ext cx="1867638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- правила поведения (от «веды» – знание);</a:t>
          </a:r>
        </a:p>
      </dsp:txBody>
      <dsp:txXfrm>
        <a:off x="2043840" y="1285366"/>
        <a:ext cx="1710540" cy="1451992"/>
      </dsp:txXfrm>
    </dsp:sp>
    <dsp:sp modelId="{7B73D1FB-C8A9-4BFB-A196-B4D228200037}">
      <dsp:nvSpPr>
        <dsp:cNvPr id="0" name=""/>
        <dsp:cNvSpPr/>
      </dsp:nvSpPr>
      <dsp:spPr>
        <a:xfrm>
          <a:off x="3926311" y="1206817"/>
          <a:ext cx="1867638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- правила вежливости (от «ведать», знать);</a:t>
          </a:r>
        </a:p>
      </dsp:txBody>
      <dsp:txXfrm>
        <a:off x="4004860" y="1285366"/>
        <a:ext cx="1710540" cy="1451992"/>
      </dsp:txXfrm>
    </dsp:sp>
    <dsp:sp modelId="{589A7715-83E9-497B-B18D-3E1A28F6EE38}">
      <dsp:nvSpPr>
        <dsp:cNvPr id="0" name=""/>
        <dsp:cNvSpPr/>
      </dsp:nvSpPr>
      <dsp:spPr>
        <a:xfrm>
          <a:off x="5887332" y="1206817"/>
          <a:ext cx="1867638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- правила приличия (от «лик», «образ» – лицо человека);</a:t>
          </a:r>
        </a:p>
      </dsp:txBody>
      <dsp:txXfrm>
        <a:off x="5965881" y="1285366"/>
        <a:ext cx="1710540" cy="1451992"/>
      </dsp:txXfrm>
    </dsp:sp>
    <dsp:sp modelId="{1C74B5B0-8D3F-48D8-B6D9-C9499153C784}">
      <dsp:nvSpPr>
        <dsp:cNvPr id="0" name=""/>
        <dsp:cNvSpPr/>
      </dsp:nvSpPr>
      <dsp:spPr>
        <a:xfrm>
          <a:off x="7848352" y="500354"/>
          <a:ext cx="1867638" cy="30220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- культура поступков и манер («культурный» в отличие от «природный, дикий» означает «созданный человеком, организованный, упорядоченный») [26, с.196-197].</a:t>
          </a:r>
        </a:p>
      </dsp:txBody>
      <dsp:txXfrm>
        <a:off x="7939523" y="591525"/>
        <a:ext cx="1685296" cy="283967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EE2E79-B907-41B2-94F0-5D66E6538347}">
      <dsp:nvSpPr>
        <dsp:cNvPr id="0" name=""/>
        <dsp:cNvSpPr/>
      </dsp:nvSpPr>
      <dsp:spPr>
        <a:xfrm>
          <a:off x="3164559" y="10986"/>
          <a:ext cx="3290008" cy="3290008"/>
        </a:xfrm>
        <a:prstGeom prst="blockArc">
          <a:avLst>
            <a:gd name="adj1" fmla="val 13589167"/>
            <a:gd name="adj2" fmla="val 18881451"/>
            <a:gd name="adj3" fmla="val 3435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0DE764D-3093-421F-8C6E-841527E06595}">
      <dsp:nvSpPr>
        <dsp:cNvPr id="0" name=""/>
        <dsp:cNvSpPr/>
      </dsp:nvSpPr>
      <dsp:spPr>
        <a:xfrm>
          <a:off x="1840274" y="404652"/>
          <a:ext cx="4514878" cy="3290008"/>
        </a:xfrm>
        <a:prstGeom prst="blockArc">
          <a:avLst>
            <a:gd name="adj1" fmla="val 12368810"/>
            <a:gd name="adj2" fmla="val 15337622"/>
            <a:gd name="adj3" fmla="val 3435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34F13E1-4D8B-442F-BD35-1D54EEE26F96}">
      <dsp:nvSpPr>
        <dsp:cNvPr id="0" name=""/>
        <dsp:cNvSpPr/>
      </dsp:nvSpPr>
      <dsp:spPr>
        <a:xfrm>
          <a:off x="1907589" y="844477"/>
          <a:ext cx="2830887" cy="3290008"/>
        </a:xfrm>
        <a:prstGeom prst="blockArc">
          <a:avLst>
            <a:gd name="adj1" fmla="val 10403581"/>
            <a:gd name="adj2" fmla="val 13225501"/>
            <a:gd name="adj3" fmla="val 3435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1E9F873-094F-4627-B7E4-17FF9C7BD3B1}">
      <dsp:nvSpPr>
        <dsp:cNvPr id="0" name=""/>
        <dsp:cNvSpPr/>
      </dsp:nvSpPr>
      <dsp:spPr>
        <a:xfrm>
          <a:off x="2154941" y="400588"/>
          <a:ext cx="3290008" cy="3290008"/>
        </a:xfrm>
        <a:prstGeom prst="blockArc">
          <a:avLst>
            <a:gd name="adj1" fmla="val 6104257"/>
            <a:gd name="adj2" fmla="val 9660790"/>
            <a:gd name="adj3" fmla="val 3435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29948FA-F44F-4393-97B7-FE79008D56FB}">
      <dsp:nvSpPr>
        <dsp:cNvPr id="0" name=""/>
        <dsp:cNvSpPr/>
      </dsp:nvSpPr>
      <dsp:spPr>
        <a:xfrm>
          <a:off x="3281286" y="1828288"/>
          <a:ext cx="3290008" cy="2191737"/>
        </a:xfrm>
        <a:prstGeom prst="blockArc">
          <a:avLst>
            <a:gd name="adj1" fmla="val 1112038"/>
            <a:gd name="adj2" fmla="val 9250305"/>
            <a:gd name="adj3" fmla="val 3435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38226D0-746E-4D14-8F0F-CDED8B47C894}">
      <dsp:nvSpPr>
        <dsp:cNvPr id="0" name=""/>
        <dsp:cNvSpPr/>
      </dsp:nvSpPr>
      <dsp:spPr>
        <a:xfrm>
          <a:off x="2514606" y="287925"/>
          <a:ext cx="5173209" cy="3290008"/>
        </a:xfrm>
        <a:prstGeom prst="blockArc">
          <a:avLst>
            <a:gd name="adj1" fmla="val 1081703"/>
            <a:gd name="adj2" fmla="val 4220042"/>
            <a:gd name="adj3" fmla="val 3435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CE1E2C6-6A64-49F0-BC95-B4B21E9BB6BD}">
      <dsp:nvSpPr>
        <dsp:cNvPr id="0" name=""/>
        <dsp:cNvSpPr/>
      </dsp:nvSpPr>
      <dsp:spPr>
        <a:xfrm>
          <a:off x="4328562" y="117732"/>
          <a:ext cx="3290008" cy="3290008"/>
        </a:xfrm>
        <a:prstGeom prst="blockArc">
          <a:avLst>
            <a:gd name="adj1" fmla="val 20684645"/>
            <a:gd name="adj2" fmla="val 1429906"/>
            <a:gd name="adj3" fmla="val 3435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1318A49-59FD-46E5-B737-79DA24E6C6CB}">
      <dsp:nvSpPr>
        <dsp:cNvPr id="0" name=""/>
        <dsp:cNvSpPr/>
      </dsp:nvSpPr>
      <dsp:spPr>
        <a:xfrm>
          <a:off x="4470644" y="469505"/>
          <a:ext cx="3290008" cy="3290008"/>
        </a:xfrm>
        <a:prstGeom prst="blockArc">
          <a:avLst>
            <a:gd name="adj1" fmla="val 15839871"/>
            <a:gd name="adj2" fmla="val 19876087"/>
            <a:gd name="adj3" fmla="val 3435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3C9E34D-3C47-43F9-9403-200DEB5CE2FD}">
      <dsp:nvSpPr>
        <dsp:cNvPr id="0" name=""/>
        <dsp:cNvSpPr/>
      </dsp:nvSpPr>
      <dsp:spPr>
        <a:xfrm>
          <a:off x="3145097" y="1450715"/>
          <a:ext cx="3329584" cy="11212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Управленческая команда</a:t>
          </a:r>
        </a:p>
      </dsp:txBody>
      <dsp:txXfrm>
        <a:off x="3632703" y="1614925"/>
        <a:ext cx="2354372" cy="792874"/>
      </dsp:txXfrm>
    </dsp:sp>
    <dsp:sp modelId="{202D1E44-1945-4014-9F94-6521C084639F}">
      <dsp:nvSpPr>
        <dsp:cNvPr id="0" name=""/>
        <dsp:cNvSpPr/>
      </dsp:nvSpPr>
      <dsp:spPr>
        <a:xfrm>
          <a:off x="4943968" y="114172"/>
          <a:ext cx="2005247" cy="7849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Формирователь</a:t>
          </a:r>
        </a:p>
      </dsp:txBody>
      <dsp:txXfrm>
        <a:off x="5237630" y="229119"/>
        <a:ext cx="1417923" cy="555012"/>
      </dsp:txXfrm>
    </dsp:sp>
    <dsp:sp modelId="{C8FDE223-5D97-4F37-BEB4-0C6DDF2A8C1D}">
      <dsp:nvSpPr>
        <dsp:cNvPr id="0" name=""/>
        <dsp:cNvSpPr/>
      </dsp:nvSpPr>
      <dsp:spPr>
        <a:xfrm>
          <a:off x="6580397" y="944867"/>
          <a:ext cx="1905886" cy="7849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Оценщик идей</a:t>
          </a:r>
        </a:p>
      </dsp:txBody>
      <dsp:txXfrm>
        <a:off x="6859508" y="1059814"/>
        <a:ext cx="1347664" cy="555012"/>
      </dsp:txXfrm>
    </dsp:sp>
    <dsp:sp modelId="{A16A99C8-82BC-400B-B1BF-4104512C983C}">
      <dsp:nvSpPr>
        <dsp:cNvPr id="0" name=""/>
        <dsp:cNvSpPr/>
      </dsp:nvSpPr>
      <dsp:spPr>
        <a:xfrm>
          <a:off x="6484070" y="2023534"/>
          <a:ext cx="1936787" cy="7849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Организатор группы</a:t>
          </a:r>
        </a:p>
      </dsp:txBody>
      <dsp:txXfrm>
        <a:off x="6767706" y="2138481"/>
        <a:ext cx="1369515" cy="555012"/>
      </dsp:txXfrm>
    </dsp:sp>
    <dsp:sp modelId="{B292B008-FB1A-4983-B0A2-864479379B5A}">
      <dsp:nvSpPr>
        <dsp:cNvPr id="0" name=""/>
        <dsp:cNvSpPr/>
      </dsp:nvSpPr>
      <dsp:spPr>
        <a:xfrm>
          <a:off x="5449769" y="3045614"/>
          <a:ext cx="2018834" cy="7849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Завершитель</a:t>
          </a:r>
        </a:p>
      </dsp:txBody>
      <dsp:txXfrm>
        <a:off x="5745420" y="3160561"/>
        <a:ext cx="1427532" cy="555012"/>
      </dsp:txXfrm>
    </dsp:sp>
    <dsp:sp modelId="{4115D347-9D8F-4D10-927E-FFF52D4ADF6D}">
      <dsp:nvSpPr>
        <dsp:cNvPr id="0" name=""/>
        <dsp:cNvSpPr/>
      </dsp:nvSpPr>
      <dsp:spPr>
        <a:xfrm>
          <a:off x="2494069" y="3236080"/>
          <a:ext cx="1953961" cy="7849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Исследова-тель ресурсов</a:t>
          </a:r>
        </a:p>
      </dsp:txBody>
      <dsp:txXfrm>
        <a:off x="2780220" y="3351027"/>
        <a:ext cx="1381659" cy="555012"/>
      </dsp:txXfrm>
    </dsp:sp>
    <dsp:sp modelId="{63311AA8-41EA-4492-857C-D145A3F7B5F5}">
      <dsp:nvSpPr>
        <dsp:cNvPr id="0" name=""/>
        <dsp:cNvSpPr/>
      </dsp:nvSpPr>
      <dsp:spPr>
        <a:xfrm>
          <a:off x="1316171" y="2179150"/>
          <a:ext cx="1909975" cy="7849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Организатор работ</a:t>
          </a:r>
        </a:p>
      </dsp:txBody>
      <dsp:txXfrm>
        <a:off x="1595880" y="2294097"/>
        <a:ext cx="1350557" cy="555012"/>
      </dsp:txXfrm>
    </dsp:sp>
    <dsp:sp modelId="{B1DA197B-C639-49E0-BF00-55424481374A}">
      <dsp:nvSpPr>
        <dsp:cNvPr id="0" name=""/>
        <dsp:cNvSpPr/>
      </dsp:nvSpPr>
      <dsp:spPr>
        <a:xfrm>
          <a:off x="1778501" y="944746"/>
          <a:ext cx="1735820" cy="7849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Генератор идей</a:t>
          </a:r>
        </a:p>
      </dsp:txBody>
      <dsp:txXfrm>
        <a:off x="2032706" y="1059693"/>
        <a:ext cx="1227410" cy="555012"/>
      </dsp:txXfrm>
    </dsp:sp>
    <dsp:sp modelId="{F629B407-D9C6-4096-B1C3-D7E28438644E}">
      <dsp:nvSpPr>
        <dsp:cNvPr id="0" name=""/>
        <dsp:cNvSpPr/>
      </dsp:nvSpPr>
      <dsp:spPr>
        <a:xfrm>
          <a:off x="2718968" y="91059"/>
          <a:ext cx="1954832" cy="7849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Председатель</a:t>
          </a:r>
        </a:p>
      </dsp:txBody>
      <dsp:txXfrm>
        <a:off x="3005247" y="206006"/>
        <a:ext cx="1382274" cy="5550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2092A0-5B32-4962-9602-78E79C0A8838}">
      <dsp:nvSpPr>
        <dsp:cNvPr id="0" name=""/>
        <dsp:cNvSpPr/>
      </dsp:nvSpPr>
      <dsp:spPr>
        <a:xfrm>
          <a:off x="3776805" y="465"/>
          <a:ext cx="2166650" cy="216665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/>
            <a:t>Методоло-гическая</a:t>
          </a:r>
          <a:r>
            <a:rPr lang="ru-RU" sz="1400" kern="1200" dirty="0"/>
            <a:t> культура</a:t>
          </a:r>
        </a:p>
      </dsp:txBody>
      <dsp:txXfrm>
        <a:off x="4318468" y="379629"/>
        <a:ext cx="1083325" cy="1787486"/>
      </dsp:txXfrm>
    </dsp:sp>
    <dsp:sp modelId="{FD67D8DA-261C-4905-9BD7-DD8A2C565707}">
      <dsp:nvSpPr>
        <dsp:cNvPr id="0" name=""/>
        <dsp:cNvSpPr/>
      </dsp:nvSpPr>
      <dsp:spPr>
        <a:xfrm rot="4320000">
          <a:off x="5524996" y="1270601"/>
          <a:ext cx="2166650" cy="216665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Научно-исследовательская культура  -</a:t>
          </a:r>
        </a:p>
      </dsp:txBody>
      <dsp:txXfrm rot="-5400000">
        <a:off x="5534275" y="1870848"/>
        <a:ext cx="1787486" cy="1083325"/>
      </dsp:txXfrm>
    </dsp:sp>
    <dsp:sp modelId="{B1D4D1CC-A918-483E-A2BD-7BF4E644A9A0}">
      <dsp:nvSpPr>
        <dsp:cNvPr id="0" name=""/>
        <dsp:cNvSpPr/>
      </dsp:nvSpPr>
      <dsp:spPr>
        <a:xfrm rot="8640000">
          <a:off x="4857247" y="3325722"/>
          <a:ext cx="2166650" cy="216665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Экспериментальная культура </a:t>
          </a:r>
        </a:p>
      </dsp:txBody>
      <dsp:txXfrm rot="10800000">
        <a:off x="5287476" y="3361929"/>
        <a:ext cx="1083325" cy="1787486"/>
      </dsp:txXfrm>
    </dsp:sp>
    <dsp:sp modelId="{3C5306BF-6455-4BB5-9E35-F46D0A642649}">
      <dsp:nvSpPr>
        <dsp:cNvPr id="0" name=""/>
        <dsp:cNvSpPr/>
      </dsp:nvSpPr>
      <dsp:spPr>
        <a:xfrm rot="12960000">
          <a:off x="2696364" y="3325722"/>
          <a:ext cx="2166650" cy="216665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Профессионально-психологическая культура </a:t>
          </a:r>
        </a:p>
      </dsp:txBody>
      <dsp:txXfrm rot="10800000">
        <a:off x="3349460" y="3361929"/>
        <a:ext cx="1083325" cy="1787486"/>
      </dsp:txXfrm>
    </dsp:sp>
    <dsp:sp modelId="{F7926FA0-2BD8-45D8-A3AF-F9A390499334}">
      <dsp:nvSpPr>
        <dsp:cNvPr id="0" name=""/>
        <dsp:cNvSpPr/>
      </dsp:nvSpPr>
      <dsp:spPr>
        <a:xfrm rot="17280000">
          <a:off x="2028614" y="1270601"/>
          <a:ext cx="2166650" cy="216665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Рефлексивная культура …</a:t>
          </a:r>
        </a:p>
      </dsp:txBody>
      <dsp:txXfrm rot="5400000">
        <a:off x="2398500" y="1870847"/>
        <a:ext cx="1787486" cy="10833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ADF6F8-280C-416F-ACF0-AAB219C49A7F}">
      <dsp:nvSpPr>
        <dsp:cNvPr id="0" name=""/>
        <dsp:cNvSpPr/>
      </dsp:nvSpPr>
      <dsp:spPr>
        <a:xfrm rot="5400000">
          <a:off x="7418398" y="-3183709"/>
          <a:ext cx="786821" cy="7352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(служение истине и только Истине) - главное требование моральная норма творческой деятельности – принцип и требование </a:t>
          </a:r>
          <a:r>
            <a:rPr lang="ru-RU" sz="1600" i="1" kern="1200" dirty="0"/>
            <a:t>научной объективности</a:t>
          </a:r>
          <a:r>
            <a:rPr lang="ru-RU" sz="1600" kern="1200" dirty="0"/>
            <a:t>;</a:t>
          </a:r>
        </a:p>
      </dsp:txBody>
      <dsp:txXfrm rot="-5400000">
        <a:off x="4135664" y="137434"/>
        <a:ext cx="7313881" cy="710003"/>
      </dsp:txXfrm>
    </dsp:sp>
    <dsp:sp modelId="{1F161D22-DBCB-4C38-9527-01EA63546B67}">
      <dsp:nvSpPr>
        <dsp:cNvPr id="0" name=""/>
        <dsp:cNvSpPr/>
      </dsp:nvSpPr>
      <dsp:spPr>
        <a:xfrm>
          <a:off x="0" y="672"/>
          <a:ext cx="4135663" cy="9835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А) принцип и требование </a:t>
          </a:r>
          <a:r>
            <a:rPr lang="ru-RU" sz="1900" i="1" kern="1200" dirty="0"/>
            <a:t>научной объективности -</a:t>
          </a:r>
          <a:endParaRPr lang="ru-RU" sz="1900" kern="1200" dirty="0"/>
        </a:p>
      </dsp:txBody>
      <dsp:txXfrm>
        <a:off x="48012" y="48684"/>
        <a:ext cx="4039639" cy="887502"/>
      </dsp:txXfrm>
    </dsp:sp>
    <dsp:sp modelId="{4512C548-84C7-4A66-B0C3-99E3B95FF7A8}">
      <dsp:nvSpPr>
        <dsp:cNvPr id="0" name=""/>
        <dsp:cNvSpPr/>
      </dsp:nvSpPr>
      <dsp:spPr>
        <a:xfrm rot="5400000">
          <a:off x="7219248" y="-2058283"/>
          <a:ext cx="1154620" cy="733793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kern="1200" dirty="0"/>
            <a:t>То есть требование предполагает сомнения ученого в процессе отыскания истины, проверку каждого шага исследования, скрупулезность в научной работе, умение отказаться от найденной истины, если обнаружатся факты, противоречия ей. Как известно, ошибка ошибке рознь.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kern="1200" dirty="0"/>
            <a:t>Добросовестные ошибки – это ошибки, связанные со сложностью объекта. Они возможны в профессиональной деятельности и исследовании. Именно научные дискуссии и научные семинары, где проходят представление и обсуждение новых идей, способов доказательства, логики проведения исследования позволяют вскрывать такие ошибки, исправлять их, корректировать исследование; </a:t>
          </a:r>
        </a:p>
      </dsp:txBody>
      <dsp:txXfrm rot="-5400000">
        <a:off x="4127590" y="1089739"/>
        <a:ext cx="7281573" cy="1041892"/>
      </dsp:txXfrm>
    </dsp:sp>
    <dsp:sp modelId="{4DBE1FC3-FB48-4ADB-9F10-128284A02198}">
      <dsp:nvSpPr>
        <dsp:cNvPr id="0" name=""/>
        <dsp:cNvSpPr/>
      </dsp:nvSpPr>
      <dsp:spPr>
        <a:xfrm>
          <a:off x="0" y="1118922"/>
          <a:ext cx="4127589" cy="9835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Б) </a:t>
          </a:r>
          <a:r>
            <a:rPr lang="ru-RU" sz="1900" i="1" kern="1200" dirty="0"/>
            <a:t>добросовестность</a:t>
          </a:r>
          <a:r>
            <a:rPr lang="ru-RU" sz="1900" kern="1200" dirty="0"/>
            <a:t>  в отношении своему научному труду, к поиску истины. </a:t>
          </a:r>
        </a:p>
      </dsp:txBody>
      <dsp:txXfrm>
        <a:off x="48012" y="1166934"/>
        <a:ext cx="4031565" cy="887502"/>
      </dsp:txXfrm>
    </dsp:sp>
    <dsp:sp modelId="{A2FE9346-9D48-4517-B731-3769D76F2B06}">
      <dsp:nvSpPr>
        <dsp:cNvPr id="0" name=""/>
        <dsp:cNvSpPr/>
      </dsp:nvSpPr>
      <dsp:spPr>
        <a:xfrm rot="5400000">
          <a:off x="7418398" y="-947209"/>
          <a:ext cx="786821" cy="7352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Любое научное утверждение должно быть выведено, обосновано и доказано методами науки;</a:t>
          </a:r>
        </a:p>
      </dsp:txBody>
      <dsp:txXfrm rot="-5400000">
        <a:off x="4135664" y="2373934"/>
        <a:ext cx="7313881" cy="710003"/>
      </dsp:txXfrm>
    </dsp:sp>
    <dsp:sp modelId="{D0BD9662-4B08-43A4-9306-C377106FE806}">
      <dsp:nvSpPr>
        <dsp:cNvPr id="0" name=""/>
        <dsp:cNvSpPr/>
      </dsp:nvSpPr>
      <dsp:spPr>
        <a:xfrm>
          <a:off x="0" y="2237172"/>
          <a:ext cx="4135663" cy="9835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В) </a:t>
          </a:r>
          <a:r>
            <a:rPr lang="ru-RU" sz="1900" i="1" kern="1200" dirty="0"/>
            <a:t>принцип и требование доказательности</a:t>
          </a:r>
          <a:r>
            <a:rPr lang="ru-RU" sz="1900" kern="1200" dirty="0"/>
            <a:t>. </a:t>
          </a:r>
        </a:p>
      </dsp:txBody>
      <dsp:txXfrm>
        <a:off x="48012" y="2285184"/>
        <a:ext cx="4039639" cy="887502"/>
      </dsp:txXfrm>
    </dsp:sp>
    <dsp:sp modelId="{2DE81DFD-F767-4EB7-8FAA-D4D6E9558EDB}">
      <dsp:nvSpPr>
        <dsp:cNvPr id="0" name=""/>
        <dsp:cNvSpPr/>
      </dsp:nvSpPr>
      <dsp:spPr>
        <a:xfrm rot="5400000">
          <a:off x="7418398" y="85493"/>
          <a:ext cx="786821" cy="7352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/>
            <a:t>проявляется </a:t>
          </a:r>
          <a:r>
            <a:rPr lang="ru-RU" sz="1800" kern="1200" dirty="0"/>
            <a:t>в скромности и самокритичности исследователя, отсутствии зазнайства. Умение </a:t>
          </a:r>
          <a:r>
            <a:rPr lang="ru-RU" sz="1800" i="1" kern="1200" dirty="0"/>
            <a:t>уважать научные работы предшественников</a:t>
          </a:r>
          <a:r>
            <a:rPr lang="ru-RU" sz="1800" kern="1200" dirty="0"/>
            <a:t>;</a:t>
          </a:r>
        </a:p>
      </dsp:txBody>
      <dsp:txXfrm rot="-5400000">
        <a:off x="4135664" y="3406637"/>
        <a:ext cx="7313881" cy="710003"/>
      </dsp:txXfrm>
    </dsp:sp>
    <dsp:sp modelId="{3B25F3ED-4086-47CB-ACA1-DFBAA00BC1BE}">
      <dsp:nvSpPr>
        <dsp:cNvPr id="0" name=""/>
        <dsp:cNvSpPr/>
      </dsp:nvSpPr>
      <dsp:spPr>
        <a:xfrm>
          <a:off x="0" y="3269875"/>
          <a:ext cx="4135663" cy="9835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Г) высокая </a:t>
          </a:r>
          <a:r>
            <a:rPr lang="ru-RU" sz="1900" i="1" kern="1200" dirty="0"/>
            <a:t>требовательность к себе</a:t>
          </a:r>
          <a:r>
            <a:rPr lang="ru-RU" sz="1900" kern="1200" dirty="0"/>
            <a:t> – </a:t>
          </a:r>
        </a:p>
      </dsp:txBody>
      <dsp:txXfrm>
        <a:off x="48012" y="3317887"/>
        <a:ext cx="4039639" cy="887502"/>
      </dsp:txXfrm>
    </dsp:sp>
    <dsp:sp modelId="{C4FA7D52-90FB-4600-843F-5518911F9FF0}">
      <dsp:nvSpPr>
        <dsp:cNvPr id="0" name=""/>
        <dsp:cNvSpPr/>
      </dsp:nvSpPr>
      <dsp:spPr>
        <a:xfrm rot="5400000">
          <a:off x="7418398" y="1118195"/>
          <a:ext cx="786821" cy="7352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/>
            <a:t> </a:t>
          </a:r>
          <a:r>
            <a:rPr lang="ru-RU" sz="1800" kern="1200" dirty="0"/>
            <a:t>Принцип сочувствия помогает почувствовать точку зрения оппонента.</a:t>
          </a:r>
        </a:p>
      </dsp:txBody>
      <dsp:txXfrm rot="-5400000">
        <a:off x="4135664" y="4439339"/>
        <a:ext cx="7313881" cy="710003"/>
      </dsp:txXfrm>
    </dsp:sp>
    <dsp:sp modelId="{7141C26D-94FA-45FE-A0D1-EE439452A37B}">
      <dsp:nvSpPr>
        <dsp:cNvPr id="0" name=""/>
        <dsp:cNvSpPr/>
      </dsp:nvSpPr>
      <dsp:spPr>
        <a:xfrm>
          <a:off x="0" y="4302577"/>
          <a:ext cx="4135663" cy="9835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Д) требование </a:t>
          </a:r>
          <a:r>
            <a:rPr lang="ru-RU" sz="1900" i="1" kern="1200" dirty="0"/>
            <a:t>уважения оппонента.</a:t>
          </a:r>
          <a:endParaRPr lang="ru-RU" sz="1900" kern="1200" dirty="0"/>
        </a:p>
      </dsp:txBody>
      <dsp:txXfrm>
        <a:off x="48012" y="4350589"/>
        <a:ext cx="4039639" cy="8875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56D615-A977-4015-82D9-FDCDEF333174}">
      <dsp:nvSpPr>
        <dsp:cNvPr id="0" name=""/>
        <dsp:cNvSpPr/>
      </dsp:nvSpPr>
      <dsp:spPr>
        <a:xfrm>
          <a:off x="3854449" y="0"/>
          <a:ext cx="2011362" cy="20113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норма</a:t>
          </a:r>
        </a:p>
      </dsp:txBody>
      <dsp:txXfrm>
        <a:off x="4357290" y="1005681"/>
        <a:ext cx="1005681" cy="1005681"/>
      </dsp:txXfrm>
    </dsp:sp>
    <dsp:sp modelId="{2CF9B8FF-0188-4FF2-A362-802C4C39065F}">
      <dsp:nvSpPr>
        <dsp:cNvPr id="0" name=""/>
        <dsp:cNvSpPr/>
      </dsp:nvSpPr>
      <dsp:spPr>
        <a:xfrm>
          <a:off x="2848768" y="2011362"/>
          <a:ext cx="2011362" cy="20113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валидность</a:t>
          </a:r>
          <a:endParaRPr lang="ru-RU" sz="1800" kern="1200" dirty="0"/>
        </a:p>
      </dsp:txBody>
      <dsp:txXfrm>
        <a:off x="3351609" y="3017043"/>
        <a:ext cx="1005681" cy="1005681"/>
      </dsp:txXfrm>
    </dsp:sp>
    <dsp:sp modelId="{BC33B338-8348-47F1-BD93-025AE40A4FBE}">
      <dsp:nvSpPr>
        <dsp:cNvPr id="0" name=""/>
        <dsp:cNvSpPr/>
      </dsp:nvSpPr>
      <dsp:spPr>
        <a:xfrm rot="10800000">
          <a:off x="3854449" y="2011362"/>
          <a:ext cx="2011362" cy="20113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3 кита</a:t>
          </a:r>
        </a:p>
      </dsp:txBody>
      <dsp:txXfrm rot="10800000">
        <a:off x="4357289" y="2011362"/>
        <a:ext cx="1005681" cy="1005681"/>
      </dsp:txXfrm>
    </dsp:sp>
    <dsp:sp modelId="{48B0AF12-AC39-4B81-B191-48E3CB325FD2}">
      <dsp:nvSpPr>
        <dsp:cNvPr id="0" name=""/>
        <dsp:cNvSpPr/>
      </dsp:nvSpPr>
      <dsp:spPr>
        <a:xfrm>
          <a:off x="4860131" y="2011362"/>
          <a:ext cx="2011362" cy="20113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надежность</a:t>
          </a:r>
        </a:p>
      </dsp:txBody>
      <dsp:txXfrm>
        <a:off x="5362972" y="3017043"/>
        <a:ext cx="1005681" cy="10056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115A25-C12D-46CE-89FE-6DCF94F351F9}">
      <dsp:nvSpPr>
        <dsp:cNvPr id="0" name=""/>
        <dsp:cNvSpPr/>
      </dsp:nvSpPr>
      <dsp:spPr>
        <a:xfrm>
          <a:off x="0" y="13090"/>
          <a:ext cx="10998557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Принцип </a:t>
          </a:r>
          <a:r>
            <a:rPr lang="ru-RU" sz="2500" kern="1200" dirty="0" err="1"/>
            <a:t>ненанесения</a:t>
          </a:r>
          <a:r>
            <a:rPr lang="ru-RU" sz="2500" kern="1200" dirty="0"/>
            <a:t> ущерба клиенту – </a:t>
          </a:r>
        </a:p>
      </dsp:txBody>
      <dsp:txXfrm>
        <a:off x="29271" y="42361"/>
        <a:ext cx="10940015" cy="541083"/>
      </dsp:txXfrm>
    </dsp:sp>
    <dsp:sp modelId="{E1A59CFE-CE8C-4809-AE18-A02A64ED4334}">
      <dsp:nvSpPr>
        <dsp:cNvPr id="0" name=""/>
        <dsp:cNvSpPr/>
      </dsp:nvSpPr>
      <dsp:spPr>
        <a:xfrm>
          <a:off x="0" y="612715"/>
          <a:ext cx="10998557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9204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kern="1200"/>
            <a:t>взаимоуважение </a:t>
          </a:r>
          <a:r>
            <a:rPr lang="ru-RU" sz="2000" kern="1200" dirty="0"/>
            <a:t>психолога и клиента, </a:t>
          </a:r>
          <a:r>
            <a:rPr lang="ru-RU" sz="2000" kern="1200"/>
            <a:t>безопасность методик</a:t>
          </a:r>
          <a:endParaRPr lang="ru-RU" sz="2000" kern="1200" dirty="0"/>
        </a:p>
      </dsp:txBody>
      <dsp:txXfrm>
        <a:off x="0" y="612715"/>
        <a:ext cx="10998557" cy="414000"/>
      </dsp:txXfrm>
    </dsp:sp>
    <dsp:sp modelId="{4A6E3284-BEF2-4FAE-8F0C-5A84F6C02D4D}">
      <dsp:nvSpPr>
        <dsp:cNvPr id="0" name=""/>
        <dsp:cNvSpPr/>
      </dsp:nvSpPr>
      <dsp:spPr>
        <a:xfrm>
          <a:off x="0" y="1026715"/>
          <a:ext cx="10998557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Принцип осведомленного согласия</a:t>
          </a:r>
        </a:p>
      </dsp:txBody>
      <dsp:txXfrm>
        <a:off x="29271" y="1055986"/>
        <a:ext cx="10940015" cy="541083"/>
      </dsp:txXfrm>
    </dsp:sp>
    <dsp:sp modelId="{0D28EC98-C8D8-4B40-AA61-8AE04F71E452}">
      <dsp:nvSpPr>
        <dsp:cNvPr id="0" name=""/>
        <dsp:cNvSpPr/>
      </dsp:nvSpPr>
      <dsp:spPr>
        <a:xfrm>
          <a:off x="0" y="1626340"/>
          <a:ext cx="10998557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9204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kern="1200" dirty="0"/>
            <a:t>Информирование о цели, принципах, средствах, результатах</a:t>
          </a:r>
        </a:p>
      </dsp:txBody>
      <dsp:txXfrm>
        <a:off x="0" y="1626340"/>
        <a:ext cx="10998557" cy="414000"/>
      </dsp:txXfrm>
    </dsp:sp>
    <dsp:sp modelId="{54EF4690-8765-46B6-BA08-251AAE883B22}">
      <dsp:nvSpPr>
        <dsp:cNvPr id="0" name=""/>
        <dsp:cNvSpPr/>
      </dsp:nvSpPr>
      <dsp:spPr>
        <a:xfrm>
          <a:off x="0" y="2040340"/>
          <a:ext cx="10998557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Принцип компетентности</a:t>
          </a:r>
        </a:p>
      </dsp:txBody>
      <dsp:txXfrm>
        <a:off x="29271" y="2069611"/>
        <a:ext cx="10940015" cy="541083"/>
      </dsp:txXfrm>
    </dsp:sp>
    <dsp:sp modelId="{1DFBFE00-FC77-4870-9062-AF934F7A6AED}">
      <dsp:nvSpPr>
        <dsp:cNvPr id="0" name=""/>
        <dsp:cNvSpPr/>
      </dsp:nvSpPr>
      <dsp:spPr>
        <a:xfrm>
          <a:off x="0" y="2711965"/>
          <a:ext cx="10998557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Принцип беспристрастности </a:t>
          </a:r>
        </a:p>
      </dsp:txBody>
      <dsp:txXfrm>
        <a:off x="29271" y="2741236"/>
        <a:ext cx="10940015" cy="541083"/>
      </dsp:txXfrm>
    </dsp:sp>
    <dsp:sp modelId="{BB4879CF-6EED-42DD-9894-F8898367ED6C}">
      <dsp:nvSpPr>
        <dsp:cNvPr id="0" name=""/>
        <dsp:cNvSpPr/>
      </dsp:nvSpPr>
      <dsp:spPr>
        <a:xfrm>
          <a:off x="0" y="3311590"/>
          <a:ext cx="10998557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9204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kern="1200" dirty="0"/>
            <a:t>Соблюдение/исполнение правил методик…</a:t>
          </a:r>
        </a:p>
      </dsp:txBody>
      <dsp:txXfrm>
        <a:off x="0" y="3311590"/>
        <a:ext cx="10998557" cy="414000"/>
      </dsp:txXfrm>
    </dsp:sp>
    <dsp:sp modelId="{25B9E630-7D59-4078-8FD5-3FC846E81B3F}">
      <dsp:nvSpPr>
        <dsp:cNvPr id="0" name=""/>
        <dsp:cNvSpPr/>
      </dsp:nvSpPr>
      <dsp:spPr>
        <a:xfrm>
          <a:off x="0" y="3725590"/>
          <a:ext cx="10998557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Принцип конфиденциальности деятельности психолога</a:t>
          </a:r>
        </a:p>
      </dsp:txBody>
      <dsp:txXfrm>
        <a:off x="29271" y="3754861"/>
        <a:ext cx="10940015" cy="541083"/>
      </dsp:txXfrm>
    </dsp:sp>
    <dsp:sp modelId="{514A6A26-9DC3-4FAC-A96A-84D1017CBA41}">
      <dsp:nvSpPr>
        <dsp:cNvPr id="0" name=""/>
        <dsp:cNvSpPr/>
      </dsp:nvSpPr>
      <dsp:spPr>
        <a:xfrm>
          <a:off x="0" y="4325215"/>
          <a:ext cx="10998557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9204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000" kern="1200" dirty="0"/>
            <a:t>Кодирование личных данных, контролируемое хранение…</a:t>
          </a:r>
        </a:p>
      </dsp:txBody>
      <dsp:txXfrm>
        <a:off x="0" y="4325215"/>
        <a:ext cx="10998557" cy="414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D3D5B-E0CF-4AF4-B2D3-C859AD214D58}">
      <dsp:nvSpPr>
        <dsp:cNvPr id="0" name=""/>
        <dsp:cNvSpPr/>
      </dsp:nvSpPr>
      <dsp:spPr>
        <a:xfrm>
          <a:off x="-4547637" y="-697308"/>
          <a:ext cx="5417342" cy="5417342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FC10C-8926-4BD3-A4A5-F92A56B55390}">
      <dsp:nvSpPr>
        <dsp:cNvPr id="0" name=""/>
        <dsp:cNvSpPr/>
      </dsp:nvSpPr>
      <dsp:spPr>
        <a:xfrm>
          <a:off x="324808" y="211836"/>
          <a:ext cx="10342251" cy="4235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6163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Компетентность</a:t>
          </a:r>
        </a:p>
      </dsp:txBody>
      <dsp:txXfrm>
        <a:off x="324808" y="211836"/>
        <a:ext cx="10342251" cy="423512"/>
      </dsp:txXfrm>
    </dsp:sp>
    <dsp:sp modelId="{D6BDE086-DA7F-4563-8F51-2F9FD07AFC01}">
      <dsp:nvSpPr>
        <dsp:cNvPr id="0" name=""/>
        <dsp:cNvSpPr/>
      </dsp:nvSpPr>
      <dsp:spPr>
        <a:xfrm>
          <a:off x="60112" y="158897"/>
          <a:ext cx="529390" cy="5293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90547-0F71-4158-BEFD-2D4ED2B1D511}">
      <dsp:nvSpPr>
        <dsp:cNvPr id="0" name=""/>
        <dsp:cNvSpPr/>
      </dsp:nvSpPr>
      <dsp:spPr>
        <a:xfrm>
          <a:off x="673176" y="847024"/>
          <a:ext cx="9993883" cy="4235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6163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честность</a:t>
          </a:r>
        </a:p>
      </dsp:txBody>
      <dsp:txXfrm>
        <a:off x="673176" y="847024"/>
        <a:ext cx="9993883" cy="423512"/>
      </dsp:txXfrm>
    </dsp:sp>
    <dsp:sp modelId="{8E559D91-523C-4073-B59E-D28B9A7F005B}">
      <dsp:nvSpPr>
        <dsp:cNvPr id="0" name=""/>
        <dsp:cNvSpPr/>
      </dsp:nvSpPr>
      <dsp:spPr>
        <a:xfrm>
          <a:off x="408480" y="794085"/>
          <a:ext cx="529390" cy="5293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D77B43-F546-46A1-A43F-B80203558694}">
      <dsp:nvSpPr>
        <dsp:cNvPr id="0" name=""/>
        <dsp:cNvSpPr/>
      </dsp:nvSpPr>
      <dsp:spPr>
        <a:xfrm>
          <a:off x="832476" y="1482213"/>
          <a:ext cx="9834583" cy="4235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6163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Профессиональная и научная ответственность (</a:t>
          </a:r>
          <a:r>
            <a:rPr lang="ru-RU" sz="2100" kern="1200" dirty="0" err="1"/>
            <a:t>соответ.проф.стандартам</a:t>
          </a:r>
          <a:r>
            <a:rPr lang="ru-RU" sz="2100" kern="1200" dirty="0"/>
            <a:t> в работе)</a:t>
          </a:r>
        </a:p>
      </dsp:txBody>
      <dsp:txXfrm>
        <a:off x="832476" y="1482213"/>
        <a:ext cx="9834583" cy="423512"/>
      </dsp:txXfrm>
    </dsp:sp>
    <dsp:sp modelId="{3F9A8F34-B035-434C-A813-AAF974B8C66D}">
      <dsp:nvSpPr>
        <dsp:cNvPr id="0" name=""/>
        <dsp:cNvSpPr/>
      </dsp:nvSpPr>
      <dsp:spPr>
        <a:xfrm>
          <a:off x="567780" y="1429274"/>
          <a:ext cx="529390" cy="5293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9E8F66-C93D-49F6-9AD2-98F88FB4C2B2}">
      <dsp:nvSpPr>
        <dsp:cNvPr id="0" name=""/>
        <dsp:cNvSpPr/>
      </dsp:nvSpPr>
      <dsp:spPr>
        <a:xfrm>
          <a:off x="832476" y="2116999"/>
          <a:ext cx="9834583" cy="4235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6163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Уважение к правам и достоинству людей</a:t>
          </a:r>
        </a:p>
      </dsp:txBody>
      <dsp:txXfrm>
        <a:off x="832476" y="2116999"/>
        <a:ext cx="9834583" cy="423512"/>
      </dsp:txXfrm>
    </dsp:sp>
    <dsp:sp modelId="{2146F9D6-2975-45FD-B766-39C80010224C}">
      <dsp:nvSpPr>
        <dsp:cNvPr id="0" name=""/>
        <dsp:cNvSpPr/>
      </dsp:nvSpPr>
      <dsp:spPr>
        <a:xfrm>
          <a:off x="567780" y="2064060"/>
          <a:ext cx="529390" cy="5293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468C14-639B-43A2-BD37-6A5C6E5E62B1}">
      <dsp:nvSpPr>
        <dsp:cNvPr id="0" name=""/>
        <dsp:cNvSpPr/>
      </dsp:nvSpPr>
      <dsp:spPr>
        <a:xfrm>
          <a:off x="673176" y="2752187"/>
          <a:ext cx="9993883" cy="4235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6163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Забота о благополучии других людей</a:t>
          </a:r>
        </a:p>
      </dsp:txBody>
      <dsp:txXfrm>
        <a:off x="673176" y="2752187"/>
        <a:ext cx="9993883" cy="423512"/>
      </dsp:txXfrm>
    </dsp:sp>
    <dsp:sp modelId="{504C351F-BD73-476B-8274-1659E06A7169}">
      <dsp:nvSpPr>
        <dsp:cNvPr id="0" name=""/>
        <dsp:cNvSpPr/>
      </dsp:nvSpPr>
      <dsp:spPr>
        <a:xfrm>
          <a:off x="408480" y="2699248"/>
          <a:ext cx="529390" cy="5293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4A8857-394A-458D-B973-F4696AA037D2}">
      <dsp:nvSpPr>
        <dsp:cNvPr id="0" name=""/>
        <dsp:cNvSpPr/>
      </dsp:nvSpPr>
      <dsp:spPr>
        <a:xfrm>
          <a:off x="324808" y="3387375"/>
          <a:ext cx="10342251" cy="4235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6163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Социальная ответственность </a:t>
          </a:r>
        </a:p>
      </dsp:txBody>
      <dsp:txXfrm>
        <a:off x="324808" y="3387375"/>
        <a:ext cx="10342251" cy="423512"/>
      </dsp:txXfrm>
    </dsp:sp>
    <dsp:sp modelId="{FB320153-CA73-4C8C-8044-8561BEA67290}">
      <dsp:nvSpPr>
        <dsp:cNvPr id="0" name=""/>
        <dsp:cNvSpPr/>
      </dsp:nvSpPr>
      <dsp:spPr>
        <a:xfrm>
          <a:off x="60112" y="3334436"/>
          <a:ext cx="529390" cy="5293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17C50-F915-4002-BF94-B47B92C99B82}">
      <dsp:nvSpPr>
        <dsp:cNvPr id="0" name=""/>
        <dsp:cNvSpPr/>
      </dsp:nvSpPr>
      <dsp:spPr>
        <a:xfrm>
          <a:off x="-5416782" y="-829441"/>
          <a:ext cx="6449823" cy="6449823"/>
        </a:xfrm>
        <a:prstGeom prst="blockArc">
          <a:avLst>
            <a:gd name="adj1" fmla="val 18900000"/>
            <a:gd name="adj2" fmla="val 2700000"/>
            <a:gd name="adj3" fmla="val 335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00C067-4ADF-4E72-AE8C-3C233526B7DB}">
      <dsp:nvSpPr>
        <dsp:cNvPr id="0" name=""/>
        <dsp:cNvSpPr/>
      </dsp:nvSpPr>
      <dsp:spPr>
        <a:xfrm>
          <a:off x="385117" y="252290"/>
          <a:ext cx="9268476" cy="504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36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FFFF00"/>
              </a:solidFill>
            </a:rPr>
            <a:t>добросовестность (честность);</a:t>
          </a:r>
        </a:p>
      </dsp:txBody>
      <dsp:txXfrm>
        <a:off x="385117" y="252290"/>
        <a:ext cx="9268476" cy="504390"/>
      </dsp:txXfrm>
    </dsp:sp>
    <dsp:sp modelId="{D8768398-9E8E-440C-9783-92DDAD87C637}">
      <dsp:nvSpPr>
        <dsp:cNvPr id="0" name=""/>
        <dsp:cNvSpPr/>
      </dsp:nvSpPr>
      <dsp:spPr>
        <a:xfrm>
          <a:off x="69873" y="189242"/>
          <a:ext cx="630487" cy="630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664932-6C9B-4C71-B638-9F5CA518C855}">
      <dsp:nvSpPr>
        <dsp:cNvPr id="0" name=""/>
        <dsp:cNvSpPr/>
      </dsp:nvSpPr>
      <dsp:spPr>
        <a:xfrm>
          <a:off x="800013" y="1008780"/>
          <a:ext cx="8853580" cy="504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360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rgbClr val="FFFF00"/>
              </a:solidFill>
            </a:rPr>
            <a:t>ответственность (за гуманитарные, социокультурные, экологические последствия исследований);</a:t>
          </a:r>
        </a:p>
      </dsp:txBody>
      <dsp:txXfrm>
        <a:off x="800013" y="1008780"/>
        <a:ext cx="8853580" cy="504390"/>
      </dsp:txXfrm>
    </dsp:sp>
    <dsp:sp modelId="{C6ADD233-25FA-49E9-94F4-7FEF68A682B7}">
      <dsp:nvSpPr>
        <dsp:cNvPr id="0" name=""/>
        <dsp:cNvSpPr/>
      </dsp:nvSpPr>
      <dsp:spPr>
        <a:xfrm>
          <a:off x="484769" y="945731"/>
          <a:ext cx="630487" cy="630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FBEF25-7DDB-43DE-84D8-B6E334051A51}">
      <dsp:nvSpPr>
        <dsp:cNvPr id="0" name=""/>
        <dsp:cNvSpPr/>
      </dsp:nvSpPr>
      <dsp:spPr>
        <a:xfrm>
          <a:off x="989734" y="1765269"/>
          <a:ext cx="8663859" cy="504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36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FFFF00"/>
              </a:solidFill>
            </a:rPr>
            <a:t>устремленность к истине;</a:t>
          </a:r>
        </a:p>
      </dsp:txBody>
      <dsp:txXfrm>
        <a:off x="989734" y="1765269"/>
        <a:ext cx="8663859" cy="504390"/>
      </dsp:txXfrm>
    </dsp:sp>
    <dsp:sp modelId="{E5391E19-4307-4938-B180-04395F2AD536}">
      <dsp:nvSpPr>
        <dsp:cNvPr id="0" name=""/>
        <dsp:cNvSpPr/>
      </dsp:nvSpPr>
      <dsp:spPr>
        <a:xfrm>
          <a:off x="674490" y="1702220"/>
          <a:ext cx="630487" cy="630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D80A1E-0FEF-4908-BF5D-B1C0C95DA8EF}">
      <dsp:nvSpPr>
        <dsp:cNvPr id="0" name=""/>
        <dsp:cNvSpPr/>
      </dsp:nvSpPr>
      <dsp:spPr>
        <a:xfrm>
          <a:off x="989734" y="2521280"/>
          <a:ext cx="8663859" cy="504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36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FFFF00"/>
              </a:solidFill>
            </a:rPr>
            <a:t>академическая свобода;</a:t>
          </a:r>
        </a:p>
      </dsp:txBody>
      <dsp:txXfrm>
        <a:off x="989734" y="2521280"/>
        <a:ext cx="8663859" cy="504390"/>
      </dsp:txXfrm>
    </dsp:sp>
    <dsp:sp modelId="{46696C0E-623B-487B-955F-1E83D2C03FE2}">
      <dsp:nvSpPr>
        <dsp:cNvPr id="0" name=""/>
        <dsp:cNvSpPr/>
      </dsp:nvSpPr>
      <dsp:spPr>
        <a:xfrm>
          <a:off x="674490" y="2458231"/>
          <a:ext cx="630487" cy="630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2624A6-5CDE-4D92-AD61-8C5F01EED131}">
      <dsp:nvSpPr>
        <dsp:cNvPr id="0" name=""/>
        <dsp:cNvSpPr/>
      </dsp:nvSpPr>
      <dsp:spPr>
        <a:xfrm>
          <a:off x="800013" y="3277769"/>
          <a:ext cx="8853580" cy="504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36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FFFF00"/>
              </a:solidFill>
            </a:rPr>
            <a:t>творчество;</a:t>
          </a:r>
        </a:p>
      </dsp:txBody>
      <dsp:txXfrm>
        <a:off x="800013" y="3277769"/>
        <a:ext cx="8853580" cy="504390"/>
      </dsp:txXfrm>
    </dsp:sp>
    <dsp:sp modelId="{50EC15A1-52DA-41FB-8FB9-FD4B958445C7}">
      <dsp:nvSpPr>
        <dsp:cNvPr id="0" name=""/>
        <dsp:cNvSpPr/>
      </dsp:nvSpPr>
      <dsp:spPr>
        <a:xfrm>
          <a:off x="484769" y="3214720"/>
          <a:ext cx="630487" cy="630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30700C-1E37-4345-9C62-46178112A43B}">
      <dsp:nvSpPr>
        <dsp:cNvPr id="0" name=""/>
        <dsp:cNvSpPr/>
      </dsp:nvSpPr>
      <dsp:spPr>
        <a:xfrm>
          <a:off x="385117" y="4034258"/>
          <a:ext cx="9268476" cy="5043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36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FFFF00"/>
              </a:solidFill>
            </a:rPr>
            <a:t>профессиональная и творческая открытость.</a:t>
          </a:r>
        </a:p>
      </dsp:txBody>
      <dsp:txXfrm>
        <a:off x="385117" y="4034258"/>
        <a:ext cx="9268476" cy="504390"/>
      </dsp:txXfrm>
    </dsp:sp>
    <dsp:sp modelId="{3127905B-C22A-4A91-A0B8-A0F0CF48CF0C}">
      <dsp:nvSpPr>
        <dsp:cNvPr id="0" name=""/>
        <dsp:cNvSpPr/>
      </dsp:nvSpPr>
      <dsp:spPr>
        <a:xfrm>
          <a:off x="69873" y="3971210"/>
          <a:ext cx="630487" cy="630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5358AA-F45F-4532-B3AC-09F5354B9045}">
      <dsp:nvSpPr>
        <dsp:cNvPr id="0" name=""/>
        <dsp:cNvSpPr/>
      </dsp:nvSpPr>
      <dsp:spPr>
        <a:xfrm>
          <a:off x="0" y="0"/>
          <a:ext cx="9720262" cy="582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гражданская и нравственная ответственность ученого за социальные и экологические последствия применения своих открытий, за научный прогресс;</a:t>
          </a:r>
        </a:p>
      </dsp:txBody>
      <dsp:txXfrm>
        <a:off x="2002339" y="0"/>
        <a:ext cx="7717922" cy="582872"/>
      </dsp:txXfrm>
    </dsp:sp>
    <dsp:sp modelId="{D2A09D62-FC1A-4F06-A947-EAC2E52C620F}">
      <dsp:nvSpPr>
        <dsp:cNvPr id="0" name=""/>
        <dsp:cNvSpPr/>
      </dsp:nvSpPr>
      <dsp:spPr>
        <a:xfrm>
          <a:off x="58287" y="58287"/>
          <a:ext cx="1944052" cy="46629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CFA62E-A5B0-4F65-9317-853AB0D1F824}">
      <dsp:nvSpPr>
        <dsp:cNvPr id="0" name=""/>
        <dsp:cNvSpPr/>
      </dsp:nvSpPr>
      <dsp:spPr>
        <a:xfrm>
          <a:off x="0" y="641160"/>
          <a:ext cx="9720262" cy="582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обязанность информировать общественность о возможности применения научного открытия во вред человечеству, в антигуманных целях;</a:t>
          </a:r>
        </a:p>
      </dsp:txBody>
      <dsp:txXfrm>
        <a:off x="2002339" y="641160"/>
        <a:ext cx="7717922" cy="582872"/>
      </dsp:txXfrm>
    </dsp:sp>
    <dsp:sp modelId="{BB9A899B-9C57-4C1D-A3FF-F800FBC04456}">
      <dsp:nvSpPr>
        <dsp:cNvPr id="0" name=""/>
        <dsp:cNvSpPr/>
      </dsp:nvSpPr>
      <dsp:spPr>
        <a:xfrm>
          <a:off x="58287" y="699447"/>
          <a:ext cx="1944052" cy="46629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DEDDFA-E1B8-419E-ACE4-10594EF33FBB}">
      <dsp:nvSpPr>
        <dsp:cNvPr id="0" name=""/>
        <dsp:cNvSpPr/>
      </dsp:nvSpPr>
      <dsp:spPr>
        <a:xfrm>
          <a:off x="0" y="1282320"/>
          <a:ext cx="9720262" cy="582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недопустимость проведения научных экспериментов, опасных для здоровья человека и генетического фонда человечества;</a:t>
          </a:r>
        </a:p>
      </dsp:txBody>
      <dsp:txXfrm>
        <a:off x="2002339" y="1282320"/>
        <a:ext cx="7717922" cy="582872"/>
      </dsp:txXfrm>
    </dsp:sp>
    <dsp:sp modelId="{FA5E874C-0D1B-4DC0-9A28-377F6D94A756}">
      <dsp:nvSpPr>
        <dsp:cNvPr id="0" name=""/>
        <dsp:cNvSpPr/>
      </dsp:nvSpPr>
      <dsp:spPr>
        <a:xfrm>
          <a:off x="58287" y="1340607"/>
          <a:ext cx="1944052" cy="46629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63EC7C-0EBC-4B4C-A9B9-84F6E60852AE}">
      <dsp:nvSpPr>
        <dsp:cNvPr id="0" name=""/>
        <dsp:cNvSpPr/>
      </dsp:nvSpPr>
      <dsp:spPr>
        <a:xfrm>
          <a:off x="0" y="1923480"/>
          <a:ext cx="9720262" cy="582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личная ответственность за доброкачественность информации и качества производимого знания;</a:t>
          </a:r>
        </a:p>
      </dsp:txBody>
      <dsp:txXfrm>
        <a:off x="2002339" y="1923480"/>
        <a:ext cx="7717922" cy="582872"/>
      </dsp:txXfrm>
    </dsp:sp>
    <dsp:sp modelId="{C14B1988-C322-4234-9AF5-6781F307248E}">
      <dsp:nvSpPr>
        <dsp:cNvPr id="0" name=""/>
        <dsp:cNvSpPr/>
      </dsp:nvSpPr>
      <dsp:spPr>
        <a:xfrm>
          <a:off x="58287" y="1981767"/>
          <a:ext cx="1944052" cy="46629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2E6BA0-1CA5-4EF5-A0AD-E699B0D7AD7E}">
      <dsp:nvSpPr>
        <dsp:cNvPr id="0" name=""/>
        <dsp:cNvSpPr/>
      </dsp:nvSpPr>
      <dsp:spPr>
        <a:xfrm>
          <a:off x="0" y="2564640"/>
          <a:ext cx="9720262" cy="582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нравственная ответственность за воспитание молодого поколения ученых в духе гуманизма, научной честности и порядочности;</a:t>
          </a:r>
        </a:p>
      </dsp:txBody>
      <dsp:txXfrm>
        <a:off x="2002339" y="2564640"/>
        <a:ext cx="7717922" cy="582872"/>
      </dsp:txXfrm>
    </dsp:sp>
    <dsp:sp modelId="{B270A8FE-E62A-45E6-963A-C99AFA781426}">
      <dsp:nvSpPr>
        <dsp:cNvPr id="0" name=""/>
        <dsp:cNvSpPr/>
      </dsp:nvSpPr>
      <dsp:spPr>
        <a:xfrm>
          <a:off x="58287" y="2622927"/>
          <a:ext cx="1944052" cy="46629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FF45DB-99BB-4915-B543-4422EDB309F2}">
      <dsp:nvSpPr>
        <dsp:cNvPr id="0" name=""/>
        <dsp:cNvSpPr/>
      </dsp:nvSpPr>
      <dsp:spPr>
        <a:xfrm>
          <a:off x="0" y="3205800"/>
          <a:ext cx="9720262" cy="582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личная незаинтересованность, т.е. независимость научной истины от личных мотивов, интересов и прочих нравственных характеристик исследователя;</a:t>
          </a:r>
        </a:p>
      </dsp:txBody>
      <dsp:txXfrm>
        <a:off x="2002339" y="3205800"/>
        <a:ext cx="7717922" cy="582872"/>
      </dsp:txXfrm>
    </dsp:sp>
    <dsp:sp modelId="{F690F35F-15EA-4CFB-901E-2FB0EF20F7FA}">
      <dsp:nvSpPr>
        <dsp:cNvPr id="0" name=""/>
        <dsp:cNvSpPr/>
      </dsp:nvSpPr>
      <dsp:spPr>
        <a:xfrm>
          <a:off x="58287" y="3264087"/>
          <a:ext cx="1944052" cy="46629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EAB56F-DEB9-4C98-9B88-1A25D20DDACE}">
      <dsp:nvSpPr>
        <dsp:cNvPr id="0" name=""/>
        <dsp:cNvSpPr/>
      </dsp:nvSpPr>
      <dsp:spPr>
        <a:xfrm>
          <a:off x="0" y="3846960"/>
          <a:ext cx="9720262" cy="582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объективность при оценке чужих результатов, чужого мне­ния, независимо от личного отношения к оппоненту, данной научной школе или методологии;</a:t>
          </a:r>
        </a:p>
      </dsp:txBody>
      <dsp:txXfrm>
        <a:off x="2002339" y="3846960"/>
        <a:ext cx="7717922" cy="582872"/>
      </dsp:txXfrm>
    </dsp:sp>
    <dsp:sp modelId="{DDF827F8-A1D0-4E93-838C-4E22DC044AF4}">
      <dsp:nvSpPr>
        <dsp:cNvPr id="0" name=""/>
        <dsp:cNvSpPr/>
      </dsp:nvSpPr>
      <dsp:spPr>
        <a:xfrm>
          <a:off x="58287" y="3905247"/>
          <a:ext cx="1944052" cy="46629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5C5406-3707-4719-9822-1FFE90B66DA1}">
      <dsp:nvSpPr>
        <dsp:cNvPr id="0" name=""/>
        <dsp:cNvSpPr/>
      </dsp:nvSpPr>
      <dsp:spPr>
        <a:xfrm>
          <a:off x="0" y="4488120"/>
          <a:ext cx="9720262" cy="582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обязанность публиковать свои труды, делая их достижени­ем </a:t>
          </a:r>
          <a:r>
            <a:rPr lang="ru-RU" sz="1600" kern="1200"/>
            <a:t>науки; </a:t>
          </a:r>
          <a:endParaRPr lang="ru-RU" sz="1600" kern="1200" dirty="0"/>
        </a:p>
      </dsp:txBody>
      <dsp:txXfrm>
        <a:off x="2002339" y="4488120"/>
        <a:ext cx="7717922" cy="582872"/>
      </dsp:txXfrm>
    </dsp:sp>
    <dsp:sp modelId="{B4954CA4-3F6D-4F1A-BEB5-1C2DF3C1329E}">
      <dsp:nvSpPr>
        <dsp:cNvPr id="0" name=""/>
        <dsp:cNvSpPr/>
      </dsp:nvSpPr>
      <dsp:spPr>
        <a:xfrm>
          <a:off x="58287" y="4546407"/>
          <a:ext cx="1944052" cy="46629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A043F4-B9AC-43F5-A96E-6CAEA9CB1561}">
      <dsp:nvSpPr>
        <dsp:cNvPr id="0" name=""/>
        <dsp:cNvSpPr/>
      </dsp:nvSpPr>
      <dsp:spPr>
        <a:xfrm>
          <a:off x="0" y="0"/>
          <a:ext cx="9720262" cy="76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критическое отношение к собственным достижениям (осо­бенно в случае успеха), отказ от соавторства без реального уча­стия в данном исследовании (особенно в случае занимаемого высокого научного поста);</a:t>
          </a:r>
        </a:p>
      </dsp:txBody>
      <dsp:txXfrm>
        <a:off x="2021009" y="0"/>
        <a:ext cx="7699252" cy="769572"/>
      </dsp:txXfrm>
    </dsp:sp>
    <dsp:sp modelId="{FDDA74B5-B3CC-4A85-BB47-330DB53C32AF}">
      <dsp:nvSpPr>
        <dsp:cNvPr id="0" name=""/>
        <dsp:cNvSpPr/>
      </dsp:nvSpPr>
      <dsp:spPr>
        <a:xfrm>
          <a:off x="76957" y="76957"/>
          <a:ext cx="1944052" cy="61565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8AE8C2-E27C-4589-B4B3-9DF7A9D823AA}">
      <dsp:nvSpPr>
        <dsp:cNvPr id="0" name=""/>
        <dsp:cNvSpPr/>
      </dsp:nvSpPr>
      <dsp:spPr>
        <a:xfrm>
          <a:off x="0" y="846529"/>
          <a:ext cx="9720262" cy="76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обязанность признания своих ошибок и затруднений во из­бежание повторных, ненужных исследований, вызывающих лиш­ние общественные затраты;</a:t>
          </a:r>
        </a:p>
      </dsp:txBody>
      <dsp:txXfrm>
        <a:off x="2021009" y="846529"/>
        <a:ext cx="7699252" cy="769572"/>
      </dsp:txXfrm>
    </dsp:sp>
    <dsp:sp modelId="{16E6359A-F3C1-4A6E-A07F-6D049D41B7B5}">
      <dsp:nvSpPr>
        <dsp:cNvPr id="0" name=""/>
        <dsp:cNvSpPr/>
      </dsp:nvSpPr>
      <dsp:spPr>
        <a:xfrm>
          <a:off x="76957" y="923486"/>
          <a:ext cx="1944052" cy="61565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D3E6BF-31FB-4B15-BBD5-D568D58DFC3A}">
      <dsp:nvSpPr>
        <dsp:cNvPr id="0" name=""/>
        <dsp:cNvSpPr/>
      </dsp:nvSpPr>
      <dsp:spPr>
        <a:xfrm>
          <a:off x="0" y="1693059"/>
          <a:ext cx="9720262" cy="76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научная честность, скромность, корректность;</a:t>
          </a:r>
        </a:p>
      </dsp:txBody>
      <dsp:txXfrm>
        <a:off x="2021009" y="1693059"/>
        <a:ext cx="7699252" cy="769572"/>
      </dsp:txXfrm>
    </dsp:sp>
    <dsp:sp modelId="{5520FDA3-3C0D-4962-A429-FDBD985B0D3B}">
      <dsp:nvSpPr>
        <dsp:cNvPr id="0" name=""/>
        <dsp:cNvSpPr/>
      </dsp:nvSpPr>
      <dsp:spPr>
        <a:xfrm>
          <a:off x="76957" y="1770016"/>
          <a:ext cx="1944052" cy="61565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5DF76C-D26B-4CB5-8418-27390EB18947}">
      <dsp:nvSpPr>
        <dsp:cNvPr id="0" name=""/>
        <dsp:cNvSpPr/>
      </dsp:nvSpPr>
      <dsp:spPr>
        <a:xfrm>
          <a:off x="0" y="2539588"/>
          <a:ext cx="9720262" cy="76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недопустимость плагиата в любой форме, обязанность ссы­латься на авторов идей, формул и т.д. (при этом ссылки на чу­жие работы тем более обязательны, чем ближе эти работы к собственным работам ученого);</a:t>
          </a:r>
        </a:p>
      </dsp:txBody>
      <dsp:txXfrm>
        <a:off x="2021009" y="2539588"/>
        <a:ext cx="7699252" cy="769572"/>
      </dsp:txXfrm>
    </dsp:sp>
    <dsp:sp modelId="{6527AAD6-DDD9-4B36-A49D-8763219757C4}">
      <dsp:nvSpPr>
        <dsp:cNvPr id="0" name=""/>
        <dsp:cNvSpPr/>
      </dsp:nvSpPr>
      <dsp:spPr>
        <a:xfrm>
          <a:off x="76957" y="2616546"/>
          <a:ext cx="1944052" cy="61565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34D726-13BC-47FB-A7AC-274702655E0F}">
      <dsp:nvSpPr>
        <dsp:cNvPr id="0" name=""/>
        <dsp:cNvSpPr/>
      </dsp:nvSpPr>
      <dsp:spPr>
        <a:xfrm>
          <a:off x="0" y="3386118"/>
          <a:ext cx="9720262" cy="76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обязанность отстаивать свои идеи и концепции, невзирая на любые авторитеты и конъюнктуру;</a:t>
          </a:r>
        </a:p>
      </dsp:txBody>
      <dsp:txXfrm>
        <a:off x="2021009" y="3386118"/>
        <a:ext cx="7699252" cy="769572"/>
      </dsp:txXfrm>
    </dsp:sp>
    <dsp:sp modelId="{3169FC41-DEBD-475D-8B6A-5F74511DD246}">
      <dsp:nvSpPr>
        <dsp:cNvPr id="0" name=""/>
        <dsp:cNvSpPr/>
      </dsp:nvSpPr>
      <dsp:spPr>
        <a:xfrm>
          <a:off x="76957" y="3463075"/>
          <a:ext cx="1944052" cy="61565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90150F-86EA-4810-ACED-AD73F4550097}">
      <dsp:nvSpPr>
        <dsp:cNvPr id="0" name=""/>
        <dsp:cNvSpPr/>
      </dsp:nvSpPr>
      <dsp:spPr>
        <a:xfrm>
          <a:off x="0" y="4232648"/>
          <a:ext cx="9720262" cy="76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общительность, умение себя вести, культура чувств </a:t>
          </a:r>
        </a:p>
      </dsp:txBody>
      <dsp:txXfrm>
        <a:off x="2021009" y="4232648"/>
        <a:ext cx="7699252" cy="769572"/>
      </dsp:txXfrm>
    </dsp:sp>
    <dsp:sp modelId="{A290C9E8-6B20-4E82-8711-4B828FBFCF3F}">
      <dsp:nvSpPr>
        <dsp:cNvPr id="0" name=""/>
        <dsp:cNvSpPr/>
      </dsp:nvSpPr>
      <dsp:spPr>
        <a:xfrm>
          <a:off x="76957" y="4309605"/>
          <a:ext cx="1944052" cy="61565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DA51639-B2D6-4652-B8C3-1B4C224A7BAF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40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08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4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12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1175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92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94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96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05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7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4A90-EB03-42F3-8859-2C2B2724C058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4395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BC48EC7-AF6A-48D3-8284-14BACBEBDD84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20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Этика исследователя. </a:t>
            </a:r>
            <a:r>
              <a:rPr lang="ru-RU" sz="4900" cap="none" dirty="0"/>
              <a:t>Научно-исследовательская культура ученого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А.К. </a:t>
            </a:r>
            <a:r>
              <a:rPr lang="ru-RU" dirty="0" err="1"/>
              <a:t>Мынбаева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32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/>
              <a:t>ЮНЕСКО приняла на своей ХVIII Генеральной конференции (1974) «Рекомендации о статусе научно-исследовательских работников», содержащие важные положения о гражданских и этических аспектах научных исследований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286000"/>
            <a:ext cx="10605495" cy="446253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государствам – членам ЮНЕСКО рекомендуется: </a:t>
            </a:r>
          </a:p>
          <a:p>
            <a:r>
              <a:rPr lang="ru-RU" dirty="0"/>
              <a:t>а) «принимать во внимание, что эффективные научные исследования требуют от научно-исследовательских работников честности и зрелости, объединяющих высокие моральные и интеллектуальные качества»; </a:t>
            </a:r>
          </a:p>
          <a:p>
            <a:r>
              <a:rPr lang="ru-RU" dirty="0"/>
              <a:t>б) поощрять у научно-исследовательских работников чувство служения обществу, бескорыстие и интеллектуальную честность, умение учитывать гражданские и этические аспекты исследований, их последствия для человеческого общества; </a:t>
            </a:r>
          </a:p>
          <a:p>
            <a:r>
              <a:rPr lang="ru-RU" dirty="0"/>
              <a:t>в) способствовать тому, чтобы научные работники «рассматривали свою работу с точки зрения служения соотечественникам и человечеству в целом»; </a:t>
            </a:r>
          </a:p>
          <a:p>
            <a:r>
              <a:rPr lang="ru-RU" dirty="0"/>
              <a:t>г) стремиться к тому, чтобы они обладали ответственностью и правом «трудиться в духе интеллектуальной свободы поиска, развивать и защищать научную истину в том виде, как они ее понимают», определять методы исследований, соответствующие гуманным целям исследований и «требованиям социальной и экологической ответственности»; </a:t>
            </a:r>
          </a:p>
          <a:p>
            <a:r>
              <a:rPr lang="ru-RU" dirty="0"/>
              <a:t>д) имели возможность отказываться в соответствии с требованиями совести от участия в исследованиях, противоречащих принципам гуманности, социальной и экологической ответственности; </a:t>
            </a:r>
          </a:p>
          <a:p>
            <a:r>
              <a:rPr lang="ru-RU" dirty="0"/>
              <a:t>е) содействовали развитию науки, культуры и образования «для достижения национальных целей, повышения благосостояния своих сограждан, поддержки международных идеалов и целей ООН»[118-119].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3924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8370" y="211728"/>
            <a:ext cx="9720072" cy="1499616"/>
          </a:xfrm>
        </p:spPr>
        <p:txBody>
          <a:bodyPr/>
          <a:lstStyle/>
          <a:p>
            <a:r>
              <a:rPr lang="ru-RU" dirty="0"/>
              <a:t>Этические Принципы в проведении исследования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064132"/>
              </p:ext>
            </p:extLst>
          </p:nvPr>
        </p:nvGraphicFramePr>
        <p:xfrm>
          <a:off x="321973" y="1571223"/>
          <a:ext cx="11487954" cy="5286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7002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Три </a:t>
            </a:r>
            <a:r>
              <a:rPr lang="ru-RU"/>
              <a:t>кита психодиагностики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57105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2298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Этические принципы психолога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8212932"/>
              </p:ext>
            </p:extLst>
          </p:nvPr>
        </p:nvGraphicFramePr>
        <p:xfrm>
          <a:off x="643943" y="1893194"/>
          <a:ext cx="10998558" cy="4752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8044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2764" y="443548"/>
            <a:ext cx="10386554" cy="1499616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Принципы Этического кодекса АРА (1992 – 102 стандарта, 6 принципов)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085540"/>
              </p:ext>
            </p:extLst>
          </p:nvPr>
        </p:nvGraphicFramePr>
        <p:xfrm>
          <a:off x="1023938" y="2286000"/>
          <a:ext cx="10721594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6836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8218" y="-1"/>
            <a:ext cx="10541100" cy="1970469"/>
          </a:xfrm>
        </p:spPr>
        <p:txBody>
          <a:bodyPr>
            <a:normAutofit fontScale="90000"/>
          </a:bodyPr>
          <a:lstStyle/>
          <a:p>
            <a:pPr lvl="0"/>
            <a:r>
              <a:rPr lang="ru-RU" sz="1800" cap="none" dirty="0"/>
              <a:t>ЮНЕСКО в лице всемирной комиссии по этике научного знания и технологии (КОМЭСТ) внесет свою лепту в развитие этического регулирования и </a:t>
            </a:r>
            <a:r>
              <a:rPr lang="ru-RU" sz="1800" cap="none" dirty="0" err="1"/>
              <a:t>кодифицирования</a:t>
            </a:r>
            <a:r>
              <a:rPr lang="ru-RU" sz="1800" cap="none" dirty="0"/>
              <a:t> научной деятельности (ст. 40)</a:t>
            </a:r>
            <a:br>
              <a:rPr lang="ru-RU" sz="1800" cap="none" dirty="0"/>
            </a:br>
            <a:br>
              <a:rPr lang="ru-RU" b="1" dirty="0"/>
            </a:br>
            <a:r>
              <a:rPr lang="ru-RU" b="1" dirty="0"/>
              <a:t>Ценности (в порядке значимости):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098598"/>
              </p:ext>
            </p:extLst>
          </p:nvPr>
        </p:nvGraphicFramePr>
        <p:xfrm>
          <a:off x="1023938" y="1764406"/>
          <a:ext cx="9720262" cy="4790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4544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Кодекс исследователя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Кодекс</a:t>
            </a:r>
            <a:r>
              <a:rPr lang="ru-RU" dirty="0"/>
              <a:t> – это конкретизация основных нравственных правил действий, профессиональной деятельности на основе имеющегося в данной области знания и практики опыта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6373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900" y="1340229"/>
            <a:ext cx="9510645" cy="53471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06322" y="346588"/>
            <a:ext cx="39474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https://www.kaznu.kz/ru/19774/page/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26092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198849"/>
            <a:ext cx="9720072" cy="1050401"/>
          </a:xfrm>
        </p:spPr>
        <p:txBody>
          <a:bodyPr/>
          <a:lstStyle/>
          <a:p>
            <a:r>
              <a:rPr lang="ru-RU" dirty="0"/>
              <a:t>Коллизии научной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635617"/>
            <a:ext cx="9720071" cy="4673743"/>
          </a:xfrm>
        </p:spPr>
        <p:txBody>
          <a:bodyPr>
            <a:noAutofit/>
          </a:bodyPr>
          <a:lstStyle/>
          <a:p>
            <a:r>
              <a:rPr lang="ru-RU" sz="1600" dirty="0"/>
              <a:t>А) Естественное стремление ученого быстрее опубликовать полученные данные – и недопустимость поспешных публикаций.</a:t>
            </a:r>
          </a:p>
          <a:p>
            <a:r>
              <a:rPr lang="ru-RU" sz="1600" dirty="0"/>
              <a:t>Б) Осторожность по отношению к новомодным идеям – и гибкость, восприимчивость к перспективным научным гипотезам.</a:t>
            </a:r>
          </a:p>
          <a:p>
            <a:r>
              <a:rPr lang="ru-RU" sz="1600" dirty="0"/>
              <a:t>В) Необходимость тщательной проверки новой идеи – и необходимость ее скорейшей «заявки» по приоритетным соображениям.</a:t>
            </a:r>
          </a:p>
          <a:p>
            <a:r>
              <a:rPr lang="ru-RU" sz="1600" dirty="0"/>
              <a:t>Г) Право ученого рассчитывать на высокую оценку своих трудов – и обязанность работать безотносительно к оценке других.</a:t>
            </a:r>
          </a:p>
          <a:p>
            <a:r>
              <a:rPr lang="ru-RU" sz="1600" dirty="0"/>
              <a:t>Д) Необходимость эрудиции - и опасность преувеличения ее значения.</a:t>
            </a:r>
          </a:p>
          <a:p>
            <a:r>
              <a:rPr lang="ru-RU" sz="1600" dirty="0"/>
              <a:t>Е) Скрупулезное внимание к формулировкам и деталям – и недо­пустимость педантизма.</a:t>
            </a:r>
          </a:p>
          <a:p>
            <a:r>
              <a:rPr lang="ru-RU" sz="1600" dirty="0"/>
              <a:t>Ж) Собственная научно-исследовательская работа - и необходимость иметь учеников: при этом второе не должно отнимать силы и энергию для осуществления первого.</a:t>
            </a:r>
          </a:p>
          <a:p>
            <a:r>
              <a:rPr lang="ru-RU" sz="1600" dirty="0"/>
              <a:t>З) Право молодого ученого на самостоятельность – и необходимость учиться у мастеров науки.</a:t>
            </a:r>
          </a:p>
          <a:p>
            <a:r>
              <a:rPr lang="ru-RU" sz="1600" dirty="0"/>
              <a:t>И) Научное знание интернационально - но оно делает честь нации, которая способствовала его открытию [26].</a:t>
            </a:r>
          </a:p>
        </p:txBody>
      </p:sp>
    </p:spTree>
    <p:extLst>
      <p:ext uri="{BB962C8B-B14F-4D97-AF65-F5344CB8AC3E}">
        <p14:creationId xmlns:p14="http://schemas.microsoft.com/office/powerpoint/2010/main" val="3200030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644" y="237486"/>
            <a:ext cx="10721404" cy="1499616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моральные нормы и принципы: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2631244"/>
              </p:ext>
            </p:extLst>
          </p:nvPr>
        </p:nvGraphicFramePr>
        <p:xfrm>
          <a:off x="1023938" y="1622738"/>
          <a:ext cx="9720262" cy="5074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951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957588"/>
            <a:ext cx="9720071" cy="4900411"/>
          </a:xfrm>
        </p:spPr>
        <p:txBody>
          <a:bodyPr>
            <a:normAutofit/>
          </a:bodyPr>
          <a:lstStyle/>
          <a:p>
            <a:r>
              <a:rPr lang="ru-RU" dirty="0"/>
              <a:t>Научно-исследовательская культура психолога</a:t>
            </a:r>
          </a:p>
          <a:p>
            <a:r>
              <a:rPr lang="ru-RU" dirty="0"/>
              <a:t>Этические принципы в проведении исследования.</a:t>
            </a:r>
          </a:p>
          <a:p>
            <a:r>
              <a:rPr lang="ru-RU" dirty="0"/>
              <a:t>Этический кодекс исследователя</a:t>
            </a:r>
          </a:p>
          <a:p>
            <a:r>
              <a:rPr lang="ru-RU" dirty="0"/>
              <a:t>Научный этикет</a:t>
            </a:r>
          </a:p>
          <a:p>
            <a:r>
              <a:rPr lang="ru-RU" dirty="0"/>
              <a:t>Морально-психологические проблемы взаимоотношений в научном коллективе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0922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007" y="327639"/>
            <a:ext cx="9720072" cy="1499616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моральные нормы и принципы: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8398106"/>
              </p:ext>
            </p:extLst>
          </p:nvPr>
        </p:nvGraphicFramePr>
        <p:xfrm>
          <a:off x="1023938" y="1854558"/>
          <a:ext cx="9720262" cy="5003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2293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Нормы и принципы научного этикета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7181024"/>
              </p:ext>
            </p:extLst>
          </p:nvPr>
        </p:nvGraphicFramePr>
        <p:xfrm>
          <a:off x="1156424" y="1539025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1691374" y="5331855"/>
            <a:ext cx="8650362" cy="1284282"/>
            <a:chOff x="6111442" y="1206817"/>
            <a:chExt cx="1164010" cy="1609090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6111442" y="1206817"/>
              <a:ext cx="1164010" cy="160909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KZ"/>
            </a:p>
          </p:txBody>
        </p:sp>
        <p:sp>
          <p:nvSpPr>
            <p:cNvPr id="7" name="Скругленный прямоугольник 4"/>
            <p:cNvSpPr/>
            <p:nvPr/>
          </p:nvSpPr>
          <p:spPr>
            <a:xfrm>
              <a:off x="6168264" y="1263639"/>
              <a:ext cx="1050366" cy="14954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/>
                <a:t>Нормой научного поведения - вежливость; тактичность и чуткость; чувство меры; деликатность; умение выслушать собеседника; скромность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53491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/>
              <a:t>Морально-психологические проблемы взаимоотношений в научном коллективе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 отношениях </a:t>
            </a:r>
            <a:r>
              <a:rPr lang="ru-RU" i="1" dirty="0"/>
              <a:t>по вертикали</a:t>
            </a:r>
            <a:r>
              <a:rPr lang="ru-RU" dirty="0"/>
              <a:t> огромную роль играет руководитель</a:t>
            </a:r>
          </a:p>
          <a:p>
            <a:endParaRPr lang="ru-RU" dirty="0"/>
          </a:p>
          <a:p>
            <a:r>
              <a:rPr lang="ru-RU" dirty="0"/>
              <a:t>- мотивация коллег,</a:t>
            </a:r>
          </a:p>
          <a:p>
            <a:r>
              <a:rPr lang="ru-RU" dirty="0"/>
              <a:t>- распределение ролей,</a:t>
            </a:r>
          </a:p>
          <a:p>
            <a:r>
              <a:rPr lang="ru-RU" dirty="0"/>
              <a:t>- координация деятельности,</a:t>
            </a:r>
          </a:p>
          <a:p>
            <a:r>
              <a:rPr lang="ru-RU" dirty="0"/>
              <a:t>- развитие коллектива, продвижение и публикация результатов…</a:t>
            </a:r>
          </a:p>
          <a:p>
            <a:endParaRPr lang="ru-RU" dirty="0"/>
          </a:p>
          <a:p>
            <a:r>
              <a:rPr lang="ru-RU" sz="2400" b="1" dirty="0">
                <a:solidFill>
                  <a:srgbClr val="0070C0"/>
                </a:solidFill>
              </a:rPr>
              <a:t>Научная школа </a:t>
            </a:r>
            <a:r>
              <a:rPr lang="ru-RU" dirty="0"/>
              <a:t>- организованные и управляемые научные структуры, объединенные исследовательской программой, единым стилем мышления и возглавляемые, как правило, выдающимися учеными (</a:t>
            </a:r>
            <a:r>
              <a:rPr lang="ru-RU" dirty="0" err="1"/>
              <a:t>Лешкевич</a:t>
            </a:r>
            <a:r>
              <a:rPr lang="ru-RU" dirty="0"/>
              <a:t> Т.Г., 2006)</a:t>
            </a:r>
          </a:p>
        </p:txBody>
      </p:sp>
    </p:spTree>
    <p:extLst>
      <p:ext uri="{BB962C8B-B14F-4D97-AF65-F5344CB8AC3E}">
        <p14:creationId xmlns:p14="http://schemas.microsoft.com/office/powerpoint/2010/main" val="1333204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Проект – управленческая команда – научная школа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8031701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39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Ассоциации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Этика – </a:t>
            </a:r>
          </a:p>
          <a:p>
            <a:endParaRPr lang="ru-RU" dirty="0"/>
          </a:p>
          <a:p>
            <a:r>
              <a:rPr lang="ru-RU" dirty="0"/>
              <a:t>1)</a:t>
            </a:r>
          </a:p>
          <a:p>
            <a:r>
              <a:rPr lang="ru-RU" dirty="0"/>
              <a:t>2)</a:t>
            </a:r>
          </a:p>
          <a:p>
            <a:r>
              <a:rPr lang="ru-RU" dirty="0"/>
              <a:t>3)</a:t>
            </a:r>
          </a:p>
          <a:p>
            <a:r>
              <a:rPr lang="ru-RU" dirty="0"/>
              <a:t>4)</a:t>
            </a:r>
          </a:p>
          <a:p>
            <a:r>
              <a:rPr lang="ru-RU" dirty="0"/>
              <a:t>5)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Научная культура </a:t>
            </a:r>
          </a:p>
          <a:p>
            <a:endParaRPr lang="ru-RU" dirty="0"/>
          </a:p>
          <a:p>
            <a:r>
              <a:rPr lang="ru-RU" dirty="0"/>
              <a:t>1)</a:t>
            </a:r>
          </a:p>
          <a:p>
            <a:r>
              <a:rPr lang="ru-RU" dirty="0"/>
              <a:t>2)</a:t>
            </a:r>
          </a:p>
          <a:p>
            <a:r>
              <a:rPr lang="ru-RU" dirty="0"/>
              <a:t>3)</a:t>
            </a:r>
          </a:p>
          <a:p>
            <a:r>
              <a:rPr lang="ru-RU" dirty="0"/>
              <a:t>4)</a:t>
            </a:r>
          </a:p>
          <a:p>
            <a:r>
              <a:rPr lang="ru-RU" dirty="0"/>
              <a:t>5)</a:t>
            </a:r>
          </a:p>
        </p:txBody>
      </p:sp>
    </p:spTree>
    <p:extLst>
      <p:ext uri="{BB962C8B-B14F-4D97-AF65-F5344CB8AC3E}">
        <p14:creationId xmlns:p14="http://schemas.microsoft.com/office/powerpoint/2010/main" val="2669347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Наука – это</a:t>
            </a:r>
            <a:r>
              <a:rPr lang="ru-RU" dirty="0"/>
              <a:t> …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Какие типы исследований бывают?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Каковы результаты этих видов исследований?</a:t>
            </a:r>
          </a:p>
        </p:txBody>
      </p:sp>
    </p:spTree>
    <p:extLst>
      <p:ext uri="{BB962C8B-B14F-4D97-AF65-F5344CB8AC3E}">
        <p14:creationId xmlns:p14="http://schemas.microsoft.com/office/powerpoint/2010/main" val="675944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Научно-исследовательская культура психолога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>
                <a:solidFill>
                  <a:srgbClr val="0070C0"/>
                </a:solidFill>
              </a:rPr>
              <a:t>Научно-исследовательская культура (НИК) психолога </a:t>
            </a:r>
            <a:r>
              <a:rPr lang="ru-RU" dirty="0"/>
              <a:t>– интегративное образование психолога, характеризующее его научное мировоззрение и владение технологиями научной и исследовательской деятельности.</a:t>
            </a:r>
          </a:p>
          <a:p>
            <a:r>
              <a:rPr lang="ru-RU" sz="2400" b="1" dirty="0">
                <a:solidFill>
                  <a:srgbClr val="0070C0"/>
                </a:solidFill>
              </a:rPr>
              <a:t>Научно-исследовательская культура специалиста </a:t>
            </a:r>
            <a:r>
              <a:rPr lang="ru-RU" dirty="0"/>
              <a:t>– это мера и способ творческой самореализации личности специалиста в научно-исследовательской деятельности, направленной на создание, освоение и передачу новых научных знаний, ценностей и технологий (</a:t>
            </a:r>
            <a:r>
              <a:rPr lang="kk-KZ" dirty="0"/>
              <a:t>Исаев</a:t>
            </a:r>
            <a:r>
              <a:rPr lang="ru-RU" dirty="0"/>
              <a:t> И.Ф., 2002).</a:t>
            </a:r>
          </a:p>
          <a:p>
            <a:endParaRPr lang="ru-RU" dirty="0"/>
          </a:p>
          <a:p>
            <a:r>
              <a:rPr lang="ru-RU" sz="2400" b="1" dirty="0">
                <a:solidFill>
                  <a:srgbClr val="0070C0"/>
                </a:solidFill>
              </a:rPr>
              <a:t>Этика </a:t>
            </a:r>
            <a:r>
              <a:rPr lang="ru-RU" dirty="0"/>
              <a:t>– это система принципов, обеспечивающая моральное поведение человека (</a:t>
            </a:r>
            <a:r>
              <a:rPr lang="ru-RU" dirty="0" err="1"/>
              <a:t>А.Руденко</a:t>
            </a:r>
            <a:r>
              <a:rPr lang="ru-RU" dirty="0"/>
              <a:t>, 2015)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685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60249"/>
          </a:xfrm>
        </p:spPr>
        <p:txBody>
          <a:bodyPr/>
          <a:lstStyle/>
          <a:p>
            <a:r>
              <a:rPr lang="ru-RU" dirty="0"/>
              <a:t>С</a:t>
            </a:r>
            <a:r>
              <a:rPr lang="ru-RU" cap="none" dirty="0"/>
              <a:t>труктура</a:t>
            </a:r>
            <a:r>
              <a:rPr lang="ru-RU" dirty="0"/>
              <a:t> НИК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5958217"/>
              </p:ext>
            </p:extLst>
          </p:nvPr>
        </p:nvGraphicFramePr>
        <p:xfrm>
          <a:off x="1023938" y="1545466"/>
          <a:ext cx="9720262" cy="4763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5065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8369" y="0"/>
            <a:ext cx="10966103" cy="1596980"/>
          </a:xfrm>
        </p:spPr>
        <p:txBody>
          <a:bodyPr/>
          <a:lstStyle/>
          <a:p>
            <a:r>
              <a:rPr lang="ru-RU" dirty="0"/>
              <a:t>Виды культур для исследования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038950"/>
              </p:ext>
            </p:extLst>
          </p:nvPr>
        </p:nvGraphicFramePr>
        <p:xfrm>
          <a:off x="998180" y="1365161"/>
          <a:ext cx="9720262" cy="5492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67481" y="1957589"/>
            <a:ext cx="2912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Единство и различия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78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644" y="327639"/>
            <a:ext cx="9720072" cy="1499616"/>
          </a:xfrm>
        </p:spPr>
        <p:txBody>
          <a:bodyPr/>
          <a:lstStyle/>
          <a:p>
            <a:r>
              <a:rPr lang="ru-RU" dirty="0"/>
              <a:t>Сравнение положений науки и этики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305194"/>
              </p:ext>
            </p:extLst>
          </p:nvPr>
        </p:nvGraphicFramePr>
        <p:xfrm>
          <a:off x="1075454" y="1938270"/>
          <a:ext cx="9720262" cy="4520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0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Положение науки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Положения этики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Закон, гипотеза, теория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Ценностно нейтральная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Детерминация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Обобщение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Обязательны для всех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Относятся к части человека и его поведения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Постулат, максима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Ценностно значимые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Свобода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 выбор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Обязательны для данной культуры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Определяют все поступки человека во всех сферах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544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cap="none" dirty="0"/>
              <a:t>Приведите примеры этически сложных экспериментов в психологии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231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161</TotalTime>
  <Words>1477</Words>
  <Application>Microsoft Office PowerPoint</Application>
  <PresentationFormat>Широкоэкранный</PresentationFormat>
  <Paragraphs>175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Этика исследователя. Научно-исследовательская культура ученого</vt:lpstr>
      <vt:lpstr>Вопросы</vt:lpstr>
      <vt:lpstr>Ассоциации</vt:lpstr>
      <vt:lpstr>Наука – это …</vt:lpstr>
      <vt:lpstr>Научно-исследовательская культура психолога</vt:lpstr>
      <vt:lpstr>Структура НИК</vt:lpstr>
      <vt:lpstr>Виды культур для исследования</vt:lpstr>
      <vt:lpstr>Сравнение положений науки и этики</vt:lpstr>
      <vt:lpstr>Приведите примеры этически сложных экспериментов в психологии</vt:lpstr>
      <vt:lpstr>ЮНЕСКО приняла на своей ХVIII Генеральной конференции (1974) «Рекомендации о статусе научно-исследовательских работников», содержащие важные положения о гражданских и этических аспектах научных исследований</vt:lpstr>
      <vt:lpstr>Этические Принципы в проведении исследования</vt:lpstr>
      <vt:lpstr>Три кита психодиагностики</vt:lpstr>
      <vt:lpstr>Этические принципы психолога</vt:lpstr>
      <vt:lpstr>Принципы Этического кодекса АРА (1992 – 102 стандарта, 6 принципов)</vt:lpstr>
      <vt:lpstr>ЮНЕСКО в лице всемирной комиссии по этике научного знания и технологии (КОМЭСТ) внесет свою лепту в развитие этического регулирования и кодифицирования научной деятельности (ст. 40)  Ценности (в порядке значимости):</vt:lpstr>
      <vt:lpstr>Кодекс исследователя</vt:lpstr>
      <vt:lpstr>Презентация PowerPoint</vt:lpstr>
      <vt:lpstr>Коллизии научной работы</vt:lpstr>
      <vt:lpstr>моральные нормы и принципы:</vt:lpstr>
      <vt:lpstr>моральные нормы и принципы:</vt:lpstr>
      <vt:lpstr>Нормы и принципы научного этикета</vt:lpstr>
      <vt:lpstr>Морально-психологические проблемы взаимоотношений в научном коллективе</vt:lpstr>
      <vt:lpstr>Проект – управленческая команда – научная школа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Мынбаева Айгерим</cp:lastModifiedBy>
  <cp:revision>24</cp:revision>
  <dcterms:created xsi:type="dcterms:W3CDTF">2022-09-11T07:10:00Z</dcterms:created>
  <dcterms:modified xsi:type="dcterms:W3CDTF">2025-08-31T10:52:15Z</dcterms:modified>
</cp:coreProperties>
</file>